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UBIN SHAH" initials="ZS" lastIdx="1" clrIdx="0">
    <p:extLst>
      <p:ext uri="{19B8F6BF-5375-455C-9EA6-DF929625EA0E}">
        <p15:presenceInfo xmlns:p15="http://schemas.microsoft.com/office/powerpoint/2012/main" userId="37ecc4cbd51ad3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UBIN SHAH" userId="37ecc4cbd51ad399" providerId="LiveId" clId="{13EC7C7A-B590-46B6-AD43-8EA9C224AE35}"/>
    <pc:docChg chg="undo redo custSel addSld delSld modSld modMainMaster">
      <pc:chgData name="ZUBIN SHAH" userId="37ecc4cbd51ad399" providerId="LiveId" clId="{13EC7C7A-B590-46B6-AD43-8EA9C224AE35}" dt="2021-02-22T11:14:59.592" v="2623"/>
      <pc:docMkLst>
        <pc:docMk/>
      </pc:docMkLst>
      <pc:sldChg chg="addSp delSp modSp new mod modTransition modAnim">
        <pc:chgData name="ZUBIN SHAH" userId="37ecc4cbd51ad399" providerId="LiveId" clId="{13EC7C7A-B590-46B6-AD43-8EA9C224AE35}" dt="2021-02-20T06:26:59.644" v="2608"/>
        <pc:sldMkLst>
          <pc:docMk/>
          <pc:sldMk cId="506181098" sldId="256"/>
        </pc:sldMkLst>
        <pc:spChg chg="mod">
          <ac:chgData name="ZUBIN SHAH" userId="37ecc4cbd51ad399" providerId="LiveId" clId="{13EC7C7A-B590-46B6-AD43-8EA9C224AE35}" dt="2021-02-19T14:25:07.735" v="2186" actId="20577"/>
          <ac:spMkLst>
            <pc:docMk/>
            <pc:sldMk cId="506181098" sldId="256"/>
            <ac:spMk id="2" creationId="{BAB6E60B-E71B-461B-A838-132323F885B6}"/>
          </ac:spMkLst>
        </pc:spChg>
        <pc:spChg chg="add del mod">
          <ac:chgData name="ZUBIN SHAH" userId="37ecc4cbd51ad399" providerId="LiveId" clId="{13EC7C7A-B590-46B6-AD43-8EA9C224AE35}" dt="2021-02-20T05:40:47.299" v="2575"/>
          <ac:spMkLst>
            <pc:docMk/>
            <pc:sldMk cId="506181098" sldId="256"/>
            <ac:spMk id="3" creationId="{48430F98-0EFC-44AC-B3A5-736980890212}"/>
          </ac:spMkLst>
        </pc:spChg>
        <pc:spChg chg="add del mod">
          <ac:chgData name="ZUBIN SHAH" userId="37ecc4cbd51ad399" providerId="LiveId" clId="{13EC7C7A-B590-46B6-AD43-8EA9C224AE35}" dt="2021-02-19T14:23:57.565" v="2161" actId="478"/>
          <ac:spMkLst>
            <pc:docMk/>
            <pc:sldMk cId="506181098" sldId="256"/>
            <ac:spMk id="5" creationId="{49F129EA-C1D3-4E0D-A33D-AFB9C76AB292}"/>
          </ac:spMkLst>
        </pc:spChg>
        <pc:picChg chg="add del mod">
          <ac:chgData name="ZUBIN SHAH" userId="37ecc4cbd51ad399" providerId="LiveId" clId="{13EC7C7A-B590-46B6-AD43-8EA9C224AE35}" dt="2021-02-20T06:13:38.686" v="2600"/>
          <ac:picMkLst>
            <pc:docMk/>
            <pc:sldMk cId="506181098" sldId="256"/>
            <ac:picMk id="4" creationId="{82A90021-D427-4CB1-8057-F05E1A1600F4}"/>
          </ac:picMkLst>
        </pc:picChg>
        <pc:picChg chg="add del mod">
          <ac:chgData name="ZUBIN SHAH" userId="37ecc4cbd51ad399" providerId="LiveId" clId="{13EC7C7A-B590-46B6-AD43-8EA9C224AE35}" dt="2021-02-20T06:24:49.449" v="2605"/>
          <ac:picMkLst>
            <pc:docMk/>
            <pc:sldMk cId="506181098" sldId="256"/>
            <ac:picMk id="5" creationId="{6F60E892-7C08-41B5-810B-3A079DDCCF41}"/>
          </ac:picMkLst>
        </pc:picChg>
        <pc:picChg chg="add del mod">
          <ac:chgData name="ZUBIN SHAH" userId="37ecc4cbd51ad399" providerId="LiveId" clId="{13EC7C7A-B590-46B6-AD43-8EA9C224AE35}" dt="2021-02-20T06:25:13.915" v="2607"/>
          <ac:picMkLst>
            <pc:docMk/>
            <pc:sldMk cId="506181098" sldId="256"/>
            <ac:picMk id="6" creationId="{D097E5EB-F1AF-46BA-81C5-CB59DD887266}"/>
          </ac:picMkLst>
        </pc:picChg>
        <pc:picChg chg="add mod">
          <ac:chgData name="ZUBIN SHAH" userId="37ecc4cbd51ad399" providerId="LiveId" clId="{13EC7C7A-B590-46B6-AD43-8EA9C224AE35}" dt="2021-02-20T06:26:59.644" v="2608"/>
          <ac:picMkLst>
            <pc:docMk/>
            <pc:sldMk cId="506181098" sldId="256"/>
            <ac:picMk id="7" creationId="{93F66C7B-BBD3-4B12-9F37-004534A9228D}"/>
          </ac:picMkLst>
        </pc:picChg>
      </pc:sldChg>
      <pc:sldChg chg="addSp delSp modSp new mod modTransition modAnim">
        <pc:chgData name="ZUBIN SHAH" userId="37ecc4cbd51ad399" providerId="LiveId" clId="{13EC7C7A-B590-46B6-AD43-8EA9C224AE35}" dt="2021-02-20T06:26:59.644" v="2608"/>
        <pc:sldMkLst>
          <pc:docMk/>
          <pc:sldMk cId="3915304565" sldId="257"/>
        </pc:sldMkLst>
        <pc:spChg chg="mod">
          <ac:chgData name="ZUBIN SHAH" userId="37ecc4cbd51ad399" providerId="LiveId" clId="{13EC7C7A-B590-46B6-AD43-8EA9C224AE35}" dt="2021-02-20T05:40:47.299" v="2575"/>
          <ac:spMkLst>
            <pc:docMk/>
            <pc:sldMk cId="3915304565" sldId="257"/>
            <ac:spMk id="2" creationId="{C75D7FA2-BC62-4F8F-8031-396AC5A8E7A2}"/>
          </ac:spMkLst>
        </pc:spChg>
        <pc:spChg chg="mod">
          <ac:chgData name="ZUBIN SHAH" userId="37ecc4cbd51ad399" providerId="LiveId" clId="{13EC7C7A-B590-46B6-AD43-8EA9C224AE35}" dt="2021-02-20T05:40:47.299" v="2575"/>
          <ac:spMkLst>
            <pc:docMk/>
            <pc:sldMk cId="3915304565" sldId="257"/>
            <ac:spMk id="3" creationId="{60A13491-8D27-46DD-80D1-B943BB8C59FC}"/>
          </ac:spMkLst>
        </pc:spChg>
        <pc:picChg chg="add del mod">
          <ac:chgData name="ZUBIN SHAH" userId="37ecc4cbd51ad399" providerId="LiveId" clId="{13EC7C7A-B590-46B6-AD43-8EA9C224AE35}" dt="2021-02-20T06:13:38.686" v="2600"/>
          <ac:picMkLst>
            <pc:docMk/>
            <pc:sldMk cId="3915304565" sldId="257"/>
            <ac:picMk id="4" creationId="{C6A49C7B-BD2F-4E90-875D-13FB31F6D048}"/>
          </ac:picMkLst>
        </pc:picChg>
        <pc:picChg chg="add del mod">
          <ac:chgData name="ZUBIN SHAH" userId="37ecc4cbd51ad399" providerId="LiveId" clId="{13EC7C7A-B590-46B6-AD43-8EA9C224AE35}" dt="2021-02-20T06:13:57.029" v="2601"/>
          <ac:picMkLst>
            <pc:docMk/>
            <pc:sldMk cId="3915304565" sldId="257"/>
            <ac:picMk id="5" creationId="{52DBC87A-277D-4575-AE8E-CFA060B9991E}"/>
          </ac:picMkLst>
        </pc:picChg>
        <pc:picChg chg="add del mod">
          <ac:chgData name="ZUBIN SHAH" userId="37ecc4cbd51ad399" providerId="LiveId" clId="{13EC7C7A-B590-46B6-AD43-8EA9C224AE35}" dt="2021-02-20T06:18:58.277" v="2602"/>
          <ac:picMkLst>
            <pc:docMk/>
            <pc:sldMk cId="3915304565" sldId="257"/>
            <ac:picMk id="6" creationId="{C8E3D670-F3E6-4C11-B670-DEFF634ED82F}"/>
          </ac:picMkLst>
        </pc:picChg>
        <pc:picChg chg="add del mod">
          <ac:chgData name="ZUBIN SHAH" userId="37ecc4cbd51ad399" providerId="LiveId" clId="{13EC7C7A-B590-46B6-AD43-8EA9C224AE35}" dt="2021-02-20T06:24:49.449" v="2605"/>
          <ac:picMkLst>
            <pc:docMk/>
            <pc:sldMk cId="3915304565" sldId="257"/>
            <ac:picMk id="7" creationId="{A4336F60-B3A1-41C9-B379-014D55229920}"/>
          </ac:picMkLst>
        </pc:picChg>
        <pc:picChg chg="add mod">
          <ac:chgData name="ZUBIN SHAH" userId="37ecc4cbd51ad399" providerId="LiveId" clId="{13EC7C7A-B590-46B6-AD43-8EA9C224AE35}" dt="2021-02-20T06:26:59.644" v="2608"/>
          <ac:picMkLst>
            <pc:docMk/>
            <pc:sldMk cId="3915304565" sldId="257"/>
            <ac:picMk id="8" creationId="{1C773BFA-8C1E-4B60-9287-3002976C841C}"/>
          </ac:picMkLst>
        </pc:picChg>
      </pc:sldChg>
      <pc:sldChg chg="addSp delSp modSp new mod modTransition modAnim">
        <pc:chgData name="ZUBIN SHAH" userId="37ecc4cbd51ad399" providerId="LiveId" clId="{13EC7C7A-B590-46B6-AD43-8EA9C224AE35}" dt="2021-02-20T06:26:59.644" v="2608"/>
        <pc:sldMkLst>
          <pc:docMk/>
          <pc:sldMk cId="3206567255" sldId="258"/>
        </pc:sldMkLst>
        <pc:spChg chg="mod">
          <ac:chgData name="ZUBIN SHAH" userId="37ecc4cbd51ad399" providerId="LiveId" clId="{13EC7C7A-B590-46B6-AD43-8EA9C224AE35}" dt="2021-02-20T05:40:47.299" v="2575"/>
          <ac:spMkLst>
            <pc:docMk/>
            <pc:sldMk cId="3206567255" sldId="258"/>
            <ac:spMk id="2" creationId="{8D86C86D-9942-4E2B-A18A-071E9E3975C0}"/>
          </ac:spMkLst>
        </pc:spChg>
        <pc:spChg chg="mod">
          <ac:chgData name="ZUBIN SHAH" userId="37ecc4cbd51ad399" providerId="LiveId" clId="{13EC7C7A-B590-46B6-AD43-8EA9C224AE35}" dt="2021-02-20T05:41:14.194" v="2579" actId="20577"/>
          <ac:spMkLst>
            <pc:docMk/>
            <pc:sldMk cId="3206567255" sldId="258"/>
            <ac:spMk id="3" creationId="{3157DF5F-701B-47CE-9FB7-4720E730ADB7}"/>
          </ac:spMkLst>
        </pc:spChg>
        <pc:picChg chg="add del mod">
          <ac:chgData name="ZUBIN SHAH" userId="37ecc4cbd51ad399" providerId="LiveId" clId="{13EC7C7A-B590-46B6-AD43-8EA9C224AE35}" dt="2021-02-20T06:24:49.449" v="2605"/>
          <ac:picMkLst>
            <pc:docMk/>
            <pc:sldMk cId="3206567255" sldId="258"/>
            <ac:picMk id="4" creationId="{5F454E70-7143-4687-BE1B-E47E78116F2C}"/>
          </ac:picMkLst>
        </pc:picChg>
        <pc:picChg chg="add mod">
          <ac:chgData name="ZUBIN SHAH" userId="37ecc4cbd51ad399" providerId="LiveId" clId="{13EC7C7A-B590-46B6-AD43-8EA9C224AE35}" dt="2021-02-20T06:26:59.644" v="2608"/>
          <ac:picMkLst>
            <pc:docMk/>
            <pc:sldMk cId="3206567255" sldId="258"/>
            <ac:picMk id="5" creationId="{EEFFC0FC-5CA0-42FD-9223-4EDF23EE75AC}"/>
          </ac:picMkLst>
        </pc:picChg>
      </pc:sldChg>
      <pc:sldChg chg="addSp delSp modSp new mod modTransition modAnim addCm">
        <pc:chgData name="ZUBIN SHAH" userId="37ecc4cbd51ad399" providerId="LiveId" clId="{13EC7C7A-B590-46B6-AD43-8EA9C224AE35}" dt="2021-02-22T11:14:59.592" v="2623"/>
        <pc:sldMkLst>
          <pc:docMk/>
          <pc:sldMk cId="2278008258" sldId="259"/>
        </pc:sldMkLst>
        <pc:spChg chg="mod">
          <ac:chgData name="ZUBIN SHAH" userId="37ecc4cbd51ad399" providerId="LiveId" clId="{13EC7C7A-B590-46B6-AD43-8EA9C224AE35}" dt="2021-02-19T13:51:03.256" v="1398" actId="1076"/>
          <ac:spMkLst>
            <pc:docMk/>
            <pc:sldMk cId="2278008258" sldId="259"/>
            <ac:spMk id="2" creationId="{3314BCEE-FED2-4333-A702-B5EB73249A65}"/>
          </ac:spMkLst>
        </pc:spChg>
        <pc:spChg chg="mod">
          <ac:chgData name="ZUBIN SHAH" userId="37ecc4cbd51ad399" providerId="LiveId" clId="{13EC7C7A-B590-46B6-AD43-8EA9C224AE35}" dt="2021-02-20T05:42:08.717" v="2582" actId="20577"/>
          <ac:spMkLst>
            <pc:docMk/>
            <pc:sldMk cId="2278008258" sldId="259"/>
            <ac:spMk id="3" creationId="{86EF5D63-0906-46F4-AA4C-713E36A835A2}"/>
          </ac:spMkLst>
        </pc:spChg>
        <pc:spChg chg="add del mod">
          <ac:chgData name="ZUBIN SHAH" userId="37ecc4cbd51ad399" providerId="LiveId" clId="{13EC7C7A-B590-46B6-AD43-8EA9C224AE35}" dt="2021-02-19T13:52:07.064" v="1474"/>
          <ac:spMkLst>
            <pc:docMk/>
            <pc:sldMk cId="2278008258" sldId="259"/>
            <ac:spMk id="4" creationId="{52DD98C6-9124-4CA4-96CB-8558F954B5F4}"/>
          </ac:spMkLst>
        </pc:spChg>
        <pc:picChg chg="add del mod">
          <ac:chgData name="ZUBIN SHAH" userId="37ecc4cbd51ad399" providerId="LiveId" clId="{13EC7C7A-B590-46B6-AD43-8EA9C224AE35}" dt="2021-02-22T11:08:37.518" v="2622"/>
          <ac:picMkLst>
            <pc:docMk/>
            <pc:sldMk cId="2278008258" sldId="259"/>
            <ac:picMk id="4" creationId="{BE267212-D767-466C-910B-1CA7A3AF329B}"/>
          </ac:picMkLst>
        </pc:picChg>
        <pc:picChg chg="add mod">
          <ac:chgData name="ZUBIN SHAH" userId="37ecc4cbd51ad399" providerId="LiveId" clId="{13EC7C7A-B590-46B6-AD43-8EA9C224AE35}" dt="2021-02-20T05:50:34.310" v="2589" actId="1076"/>
          <ac:picMkLst>
            <pc:docMk/>
            <pc:sldMk cId="2278008258" sldId="259"/>
            <ac:picMk id="5" creationId="{A7ED7C89-834F-4DB1-B867-67FCE1DA41B3}"/>
          </ac:picMkLst>
        </pc:picChg>
        <pc:picChg chg="add mod">
          <ac:chgData name="ZUBIN SHAH" userId="37ecc4cbd51ad399" providerId="LiveId" clId="{13EC7C7A-B590-46B6-AD43-8EA9C224AE35}" dt="2021-02-20T08:06:51.067" v="2616" actId="1076"/>
          <ac:picMkLst>
            <pc:docMk/>
            <pc:sldMk cId="2278008258" sldId="259"/>
            <ac:picMk id="6" creationId="{E5847653-5F29-4B0F-8298-19C386532BE3}"/>
          </ac:picMkLst>
        </pc:picChg>
        <pc:picChg chg="add mod">
          <ac:chgData name="ZUBIN SHAH" userId="37ecc4cbd51ad399" providerId="LiveId" clId="{13EC7C7A-B590-46B6-AD43-8EA9C224AE35}" dt="2021-02-22T11:14:59.592" v="2623"/>
          <ac:picMkLst>
            <pc:docMk/>
            <pc:sldMk cId="2278008258" sldId="259"/>
            <ac:picMk id="7" creationId="{99F72A28-3447-460F-A2DD-828F89473EF5}"/>
          </ac:picMkLst>
        </pc:picChg>
        <pc:picChg chg="add del mod">
          <ac:chgData name="ZUBIN SHAH" userId="37ecc4cbd51ad399" providerId="LiveId" clId="{13EC7C7A-B590-46B6-AD43-8EA9C224AE35}" dt="2021-02-20T06:20:02.100" v="2603"/>
          <ac:picMkLst>
            <pc:docMk/>
            <pc:sldMk cId="2278008258" sldId="259"/>
            <ac:picMk id="7" creationId="{DDA8CB09-5705-40FD-846A-B64D3847483B}"/>
          </ac:picMkLst>
        </pc:picChg>
        <pc:picChg chg="add del mod">
          <ac:chgData name="ZUBIN SHAH" userId="37ecc4cbd51ad399" providerId="LiveId" clId="{13EC7C7A-B590-46B6-AD43-8EA9C224AE35}" dt="2021-02-19T15:14:29.457" v="2543"/>
          <ac:picMkLst>
            <pc:docMk/>
            <pc:sldMk cId="2278008258" sldId="259"/>
            <ac:picMk id="8" creationId="{7187FEF2-D7DC-41CF-883B-072DE4DB54B9}"/>
          </ac:picMkLst>
        </pc:picChg>
        <pc:picChg chg="add del mod">
          <ac:chgData name="ZUBIN SHAH" userId="37ecc4cbd51ad399" providerId="LiveId" clId="{13EC7C7A-B590-46B6-AD43-8EA9C224AE35}" dt="2021-02-20T06:20:20.723" v="2604"/>
          <ac:picMkLst>
            <pc:docMk/>
            <pc:sldMk cId="2278008258" sldId="259"/>
            <ac:picMk id="8" creationId="{CE101F96-773F-493A-8069-51A267D350D7}"/>
          </ac:picMkLst>
        </pc:picChg>
        <pc:picChg chg="add del mod">
          <ac:chgData name="ZUBIN SHAH" userId="37ecc4cbd51ad399" providerId="LiveId" clId="{13EC7C7A-B590-46B6-AD43-8EA9C224AE35}" dt="2021-02-20T06:24:49.449" v="2605"/>
          <ac:picMkLst>
            <pc:docMk/>
            <pc:sldMk cId="2278008258" sldId="259"/>
            <ac:picMk id="9" creationId="{59F3D474-E7AC-41B1-BFC0-C3A83BFE2E17}"/>
          </ac:picMkLst>
        </pc:picChg>
        <pc:picChg chg="add mod">
          <ac:chgData name="ZUBIN SHAH" userId="37ecc4cbd51ad399" providerId="LiveId" clId="{13EC7C7A-B590-46B6-AD43-8EA9C224AE35}" dt="2021-02-19T15:17:06.683" v="2567" actId="14100"/>
          <ac:picMkLst>
            <pc:docMk/>
            <pc:sldMk cId="2278008258" sldId="259"/>
            <ac:picMk id="10" creationId="{4810D1C9-BC0D-486B-B0C1-5D0EF43FA97D}"/>
          </ac:picMkLst>
        </pc:picChg>
        <pc:picChg chg="add del mod">
          <ac:chgData name="ZUBIN SHAH" userId="37ecc4cbd51ad399" providerId="LiveId" clId="{13EC7C7A-B590-46B6-AD43-8EA9C224AE35}" dt="2021-02-20T06:27:05.197" v="2609"/>
          <ac:picMkLst>
            <pc:docMk/>
            <pc:sldMk cId="2278008258" sldId="259"/>
            <ac:picMk id="11" creationId="{6E2AD852-9CC0-4BAF-B1A9-57B035939751}"/>
          </ac:picMkLst>
        </pc:picChg>
        <pc:picChg chg="add mod">
          <ac:chgData name="ZUBIN SHAH" userId="37ecc4cbd51ad399" providerId="LiveId" clId="{13EC7C7A-B590-46B6-AD43-8EA9C224AE35}" dt="2021-02-19T15:15:29.295" v="2554" actId="1076"/>
          <ac:picMkLst>
            <pc:docMk/>
            <pc:sldMk cId="2278008258" sldId="259"/>
            <ac:picMk id="12" creationId="{66C3C39A-1F38-4253-814D-180917084D18}"/>
          </ac:picMkLst>
        </pc:picChg>
        <pc:picChg chg="add del mod">
          <ac:chgData name="ZUBIN SHAH" userId="37ecc4cbd51ad399" providerId="LiveId" clId="{13EC7C7A-B590-46B6-AD43-8EA9C224AE35}" dt="2021-02-20T06:27:55.787" v="2611"/>
          <ac:picMkLst>
            <pc:docMk/>
            <pc:sldMk cId="2278008258" sldId="259"/>
            <ac:picMk id="13" creationId="{82B0C487-6BA9-4FF5-B6E8-0D8F95A8F55D}"/>
          </ac:picMkLst>
        </pc:picChg>
        <pc:picChg chg="add mod">
          <ac:chgData name="ZUBIN SHAH" userId="37ecc4cbd51ad399" providerId="LiveId" clId="{13EC7C7A-B590-46B6-AD43-8EA9C224AE35}" dt="2021-02-19T15:16:06.937" v="2561" actId="1076"/>
          <ac:picMkLst>
            <pc:docMk/>
            <pc:sldMk cId="2278008258" sldId="259"/>
            <ac:picMk id="14" creationId="{51AE1C2E-BAF9-4B67-A8E2-79F74FA8940A}"/>
          </ac:picMkLst>
        </pc:picChg>
        <pc:picChg chg="add del mod">
          <ac:chgData name="ZUBIN SHAH" userId="37ecc4cbd51ad399" providerId="LiveId" clId="{13EC7C7A-B590-46B6-AD43-8EA9C224AE35}" dt="2021-02-20T06:32:37.925" v="2613"/>
          <ac:picMkLst>
            <pc:docMk/>
            <pc:sldMk cId="2278008258" sldId="259"/>
            <ac:picMk id="15" creationId="{52CEA35E-2868-4029-A918-AF66A11E0CDA}"/>
          </ac:picMkLst>
        </pc:picChg>
        <pc:picChg chg="add mod">
          <ac:chgData name="ZUBIN SHAH" userId="37ecc4cbd51ad399" providerId="LiveId" clId="{13EC7C7A-B590-46B6-AD43-8EA9C224AE35}" dt="2021-02-19T15:17:51.582" v="2570" actId="1076"/>
          <ac:picMkLst>
            <pc:docMk/>
            <pc:sldMk cId="2278008258" sldId="259"/>
            <ac:picMk id="16" creationId="{0AC02978-25D3-423B-A9E9-E45409B9B440}"/>
          </ac:picMkLst>
        </pc:picChg>
        <pc:picChg chg="add del mod">
          <ac:chgData name="ZUBIN SHAH" userId="37ecc4cbd51ad399" providerId="LiveId" clId="{13EC7C7A-B590-46B6-AD43-8EA9C224AE35}" dt="2021-02-20T06:33:24.099" v="2615"/>
          <ac:picMkLst>
            <pc:docMk/>
            <pc:sldMk cId="2278008258" sldId="259"/>
            <ac:picMk id="17" creationId="{791A6D07-D7AD-4352-968E-9C64214B1B16}"/>
          </ac:picMkLst>
        </pc:picChg>
      </pc:sldChg>
      <pc:sldChg chg="modSp add del mod">
        <pc:chgData name="ZUBIN SHAH" userId="37ecc4cbd51ad399" providerId="LiveId" clId="{13EC7C7A-B590-46B6-AD43-8EA9C224AE35}" dt="2021-02-19T14:24:01.059" v="2178" actId="47"/>
        <pc:sldMkLst>
          <pc:docMk/>
          <pc:sldMk cId="818962660" sldId="260"/>
        </pc:sldMkLst>
        <pc:spChg chg="mod">
          <ac:chgData name="ZUBIN SHAH" userId="37ecc4cbd51ad399" providerId="LiveId" clId="{13EC7C7A-B590-46B6-AD43-8EA9C224AE35}" dt="2021-02-19T13:58:55.156" v="2055" actId="20577"/>
          <ac:spMkLst>
            <pc:docMk/>
            <pc:sldMk cId="818962660" sldId="260"/>
            <ac:spMk id="3" creationId="{86EF5D63-0906-46F4-AA4C-713E36A835A2}"/>
          </ac:spMkLst>
        </pc:spChg>
      </pc:sldChg>
      <pc:sldMasterChg chg="modTransition modSldLayout">
        <pc:chgData name="ZUBIN SHAH" userId="37ecc4cbd51ad399" providerId="LiveId" clId="{13EC7C7A-B590-46B6-AD43-8EA9C224AE35}" dt="2021-02-20T06:05:41.197" v="2598"/>
        <pc:sldMasterMkLst>
          <pc:docMk/>
          <pc:sldMasterMk cId="790105074" sldId="2147483660"/>
        </pc:sldMasterMkLst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408128979" sldId="2147483661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3045746428" sldId="2147483662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2421776920" sldId="2147483663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4266341313" sldId="2147483664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3393423788" sldId="2147483665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4159882711" sldId="2147483666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3010469270" sldId="2147483667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2351562759" sldId="2147483668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53831144" sldId="2147483669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2555913745" sldId="2147483670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1154164743" sldId="2147483671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3242718920" sldId="2147483672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291204365" sldId="2147483673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3094105000" sldId="2147483674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1108074222" sldId="2147483675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3300746826" sldId="2147483676"/>
          </pc:sldLayoutMkLst>
        </pc:sldLayoutChg>
        <pc:sldLayoutChg chg="modTransition">
          <pc:chgData name="ZUBIN SHAH" userId="37ecc4cbd51ad399" providerId="LiveId" clId="{13EC7C7A-B590-46B6-AD43-8EA9C224AE35}" dt="2021-02-20T06:05:41.197" v="2598"/>
          <pc:sldLayoutMkLst>
            <pc:docMk/>
            <pc:sldMasterMk cId="790105074" sldId="2147483660"/>
            <pc:sldLayoutMk cId="2246807520" sldId="2147483677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9T19:21:12.577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28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913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164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718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04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105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074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746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807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746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776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341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423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882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469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562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31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D37B7F6-4932-41E0-A9E2-F6C27EB05FBD}" type="datetimeFigureOut">
              <a:rPr lang="en-IN" smtClean="0"/>
              <a:t>22-02-2021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ACFFECC-B0B1-4B55-82CE-269DD10FF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10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12" Type="http://schemas.openxmlformats.org/officeDocument/2006/relationships/comments" Target="../comments/comment1.xml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2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E60B-E71B-461B-A838-132323F88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805237"/>
          </a:xfrm>
        </p:spPr>
        <p:txBody>
          <a:bodyPr>
            <a:normAutofit/>
          </a:bodyPr>
          <a:lstStyle/>
          <a:p>
            <a:r>
              <a:rPr lang="en-US" dirty="0"/>
              <a:t>Impact of Coronavirus 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Education and Revival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30F98-0EFC-44AC-B3A5-736980890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3F66C7B-BBD3-4B12-9F37-004534A92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81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8601">
        <p15:prstTrans prst="peelOff"/>
      </p:transition>
    </mc:Choice>
    <mc:Fallback xmlns="">
      <p:transition spd="slow" advTm="86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" x="6373813" y="3533775"/>
          <p14:tracePt t="55" x="6373813" y="3524250"/>
          <p14:tracePt t="62" x="6365875" y="3506788"/>
          <p14:tracePt t="77" x="6337300" y="3487738"/>
          <p14:tracePt t="84" x="6337300" y="3470275"/>
          <p14:tracePt t="90" x="6329363" y="3460750"/>
          <p14:tracePt t="99" x="6319838" y="3451225"/>
          <p14:tracePt t="105" x="6292850" y="3443288"/>
          <p14:tracePt t="111" x="6283325" y="3414713"/>
          <p14:tracePt t="119" x="6273800" y="3406775"/>
          <p14:tracePt t="125" x="6246813" y="3387725"/>
          <p14:tracePt t="134" x="6237288" y="3378200"/>
          <p14:tracePt t="138" x="6227763" y="3360738"/>
          <p14:tracePt t="147" x="6219825" y="3341688"/>
          <p14:tracePt t="155" x="6200775" y="3341688"/>
          <p14:tracePt t="160" x="6191250" y="3333750"/>
          <p14:tracePt t="170" x="6183313" y="3324225"/>
          <p14:tracePt t="181" x="6173788" y="3324225"/>
          <p14:tracePt t="187" x="6154738" y="3297238"/>
          <p14:tracePt t="195" x="6137275" y="3287713"/>
          <p14:tracePt t="200" x="6118225" y="3241675"/>
          <p14:tracePt t="208" x="6110288" y="3214688"/>
          <p14:tracePt t="218" x="6073775" y="3178175"/>
          <p14:tracePt t="224" x="6045200" y="3151188"/>
          <p14:tracePt t="229" x="6018213" y="3105150"/>
          <p14:tracePt t="239" x="5991225" y="3059113"/>
          <p14:tracePt t="243" x="5964238" y="3022600"/>
          <p14:tracePt t="249" x="5935663" y="2976563"/>
          <p14:tracePt t="256" x="5918200" y="2930525"/>
          <p14:tracePt t="262" x="5891213" y="2903538"/>
          <p14:tracePt t="270" x="5862638" y="2867025"/>
          <p14:tracePt t="279" x="5854700" y="2820988"/>
          <p14:tracePt t="285" x="5826125" y="2794000"/>
          <p14:tracePt t="292" x="5799138" y="2767013"/>
          <p14:tracePt t="302" x="5772150" y="2740025"/>
          <p14:tracePt t="306" x="5753100" y="2711450"/>
          <p14:tracePt t="312" x="5745163" y="2684463"/>
          <p14:tracePt t="319" x="5735638" y="2674938"/>
          <p14:tracePt t="327" x="5708650" y="2647950"/>
          <p14:tracePt t="334" x="5699125" y="2620963"/>
          <p14:tracePt t="340" x="5680075" y="2611438"/>
          <p14:tracePt t="348" x="5670550" y="2593975"/>
          <p14:tracePt t="354" x="5643563" y="2565400"/>
          <p14:tracePt t="362" x="5634038" y="2547938"/>
          <p14:tracePt t="367" x="5626100" y="2528888"/>
          <p14:tracePt t="375" x="5597525" y="2511425"/>
          <p14:tracePt t="385" x="5570538" y="2484438"/>
          <p14:tracePt t="390" x="5553075" y="2465388"/>
          <p14:tracePt t="397" x="5524500" y="2447925"/>
          <p14:tracePt t="402" x="5516563" y="2411413"/>
          <p14:tracePt t="409" x="5487988" y="2382838"/>
          <p14:tracePt t="418" x="5480050" y="2365375"/>
          <p14:tracePt t="423" x="5461000" y="2346325"/>
          <p14:tracePt t="432" x="5451475" y="2319338"/>
          <p14:tracePt t="438" x="5443538" y="2309813"/>
          <p14:tracePt t="444" x="5414963" y="2282825"/>
          <p14:tracePt t="452" x="5414963" y="2273300"/>
          <p14:tracePt t="458" x="5387975" y="2246313"/>
          <p14:tracePt t="467" x="5387975" y="2236788"/>
          <p14:tracePt t="472" x="5378450" y="2228850"/>
          <p14:tracePt t="479" x="5370513" y="2209800"/>
          <p14:tracePt t="487" x="5360988" y="2200275"/>
          <p14:tracePt t="494" x="5334000" y="2182813"/>
          <p14:tracePt t="501" x="5324475" y="2163763"/>
          <p14:tracePt t="508" x="5314950" y="2155825"/>
          <p14:tracePt t="515" x="5297488" y="2146300"/>
          <p14:tracePt t="520" x="5278438" y="2119313"/>
          <p14:tracePt t="527" x="5268913" y="2109788"/>
          <p14:tracePt t="536" x="5241925" y="2100263"/>
          <p14:tracePt t="543" x="5241925" y="2090738"/>
          <p14:tracePt t="546" x="5214938" y="2073275"/>
          <p14:tracePt t="554" x="5205413" y="2073275"/>
          <p14:tracePt t="561" x="5178425" y="2063750"/>
          <p14:tracePt t="569" x="5141913" y="2036763"/>
          <p14:tracePt t="577" x="5114925" y="2036763"/>
          <p14:tracePt t="586" x="5068888" y="2017713"/>
          <p14:tracePt t="589" x="5032375" y="2009775"/>
          <p14:tracePt t="597" x="5005388" y="2009775"/>
          <p14:tracePt t="604" x="4949825" y="2009775"/>
          <p14:tracePt t="610" x="4903788" y="2009775"/>
          <p14:tracePt t="618" x="4867275" y="2009775"/>
          <p14:tracePt t="624" x="4821238" y="2009775"/>
          <p14:tracePt t="632" x="4784725" y="2009775"/>
          <p14:tracePt t="638" x="4740275" y="2009775"/>
          <p14:tracePt t="648" x="4703763" y="2009775"/>
          <p14:tracePt t="653" x="4657725" y="2009775"/>
          <p14:tracePt t="659" x="4621213" y="2009775"/>
          <p14:tracePt t="669" x="4557713" y="2027238"/>
          <p14:tracePt t="673" x="4402138" y="2046288"/>
          <p14:tracePt t="680" x="4365625" y="2073275"/>
          <p14:tracePt t="694" x="4319588" y="2073275"/>
          <p14:tracePt t="701" x="4265613" y="2090738"/>
          <p14:tracePt t="708" x="4219575" y="2109788"/>
          <p14:tracePt t="716" x="4200525" y="2119313"/>
          <p14:tracePt t="722" x="4156075" y="2127250"/>
          <p14:tracePt t="728" x="4127500" y="2127250"/>
          <p14:tracePt t="736" x="4100513" y="2146300"/>
          <p14:tracePt t="742" x="4090988" y="2155825"/>
          <p14:tracePt t="757" x="4073525" y="2155825"/>
          <p14:tracePt t="771" x="4054475" y="2155825"/>
          <p14:tracePt t="778" x="4044950" y="2155825"/>
          <p14:tracePt t="784" x="4037013" y="2155825"/>
          <p14:tracePt t="804" x="4027488" y="2155825"/>
          <p14:tracePt t="827" x="4017963" y="2155825"/>
          <p14:tracePt t="958" x="4044950" y="2192338"/>
          <p14:tracePt t="963" x="4083050" y="2236788"/>
          <p14:tracePt t="970" x="4156075" y="2309813"/>
          <p14:tracePt t="979" x="4210050" y="2392363"/>
          <p14:tracePt t="984" x="4356100" y="2538413"/>
          <p14:tracePt t="991" x="4502150" y="2684463"/>
          <p14:tracePt t="1002" x="4638675" y="2830513"/>
          <p14:tracePt t="1006" x="4813300" y="2959100"/>
          <p14:tracePt t="1012" x="4976813" y="3105150"/>
          <p14:tracePt t="1023" x="5114925" y="3205163"/>
          <p14:tracePt t="1026" x="5260975" y="3278188"/>
          <p14:tracePt t="1035" x="5397500" y="3341688"/>
          <p14:tracePt t="1040" x="5507038" y="3414713"/>
          <p14:tracePt t="1048" x="5597525" y="3451225"/>
          <p14:tracePt t="1056" x="5680075" y="3487738"/>
          <p14:tracePt t="1061" x="5818188" y="3543300"/>
          <p14:tracePt t="1067" x="5954713" y="3579813"/>
          <p14:tracePt t="1075" x="6064250" y="3616325"/>
          <p14:tracePt t="1085" x="6227763" y="3679825"/>
          <p14:tracePt t="1088" x="6383338" y="3743325"/>
          <p14:tracePt t="1097" x="6548438" y="3779838"/>
          <p14:tracePt t="1105" x="6684963" y="3835400"/>
          <p14:tracePt t="1110" x="6794500" y="3871913"/>
          <p14:tracePt t="1117" x="6877050" y="3889375"/>
          <p14:tracePt t="1124" x="6967538" y="3944938"/>
          <p14:tracePt t="1130" x="7050088" y="3981450"/>
          <p14:tracePt t="1139" x="7096125" y="4008438"/>
          <p14:tracePt t="1144" x="7159625" y="4037013"/>
          <p14:tracePt t="1151" x="7186613" y="4054475"/>
          <p14:tracePt t="1159" x="7223125" y="4064000"/>
          <p14:tracePt t="1168" x="7251700" y="4081463"/>
          <p14:tracePt t="1173" x="7278688" y="4081463"/>
          <p14:tracePt t="1179" x="7288213" y="4090988"/>
          <p14:tracePt t="1187" x="7305675" y="4090988"/>
          <p14:tracePt t="1201" x="7324725" y="4090988"/>
          <p14:tracePt t="1206" x="7342188" y="4090988"/>
          <p14:tracePt t="1215" x="7351713" y="4090988"/>
          <p14:tracePt t="1220" x="7370763" y="4090988"/>
          <p14:tracePt t="1229" x="7388225" y="4090988"/>
          <p14:tracePt t="1235" x="7443788" y="4090988"/>
          <p14:tracePt t="1242" x="7488238" y="4090988"/>
          <p14:tracePt t="1255" x="7670800" y="4090988"/>
          <p14:tracePt t="1263" x="7826375" y="4100513"/>
          <p14:tracePt t="1269" x="7999413" y="4100513"/>
          <p14:tracePt t="1276" x="8210550" y="4117975"/>
          <p14:tracePt t="1284" x="8366125" y="4154488"/>
          <p14:tracePt t="1290" x="8520113" y="4154488"/>
          <p14:tracePt t="1297" x="8685213" y="4200525"/>
          <p14:tracePt t="1303" x="8812213" y="4200525"/>
          <p14:tracePt t="1312" x="8913813" y="4200525"/>
          <p14:tracePt t="1320" x="8996363" y="4210050"/>
          <p14:tracePt t="1325" x="9077325" y="4210050"/>
          <p14:tracePt t="1331" x="9132888" y="4210050"/>
          <p14:tracePt t="1339" x="9215438" y="4210050"/>
          <p14:tracePt t="1345" x="9296400" y="4210050"/>
          <p14:tracePt t="1353" x="9351963" y="4210050"/>
          <p14:tracePt t="1360" x="9405938" y="4191000"/>
          <p14:tracePt t="1368" x="9451975" y="4173538"/>
          <p14:tracePt t="1374" x="9498013" y="4164013"/>
          <p14:tracePt t="1382" x="9525000" y="4137025"/>
          <p14:tracePt t="1388" x="9544050" y="4137025"/>
          <p14:tracePt t="1394" x="9571038" y="4127500"/>
          <p14:tracePt t="1402" x="9598025" y="4110038"/>
          <p14:tracePt t="1415" x="9598025" y="4100513"/>
          <p14:tracePt t="1422" x="9607550" y="4100513"/>
          <p14:tracePt t="1436" x="9625013" y="4090988"/>
          <p14:tracePt t="1451" x="9634538" y="4081463"/>
          <p14:tracePt t="1526" x="9617075" y="4081463"/>
          <p14:tracePt t="1533" x="9607550" y="4081463"/>
          <p14:tracePt t="1539" x="9588500" y="4081463"/>
          <p14:tracePt t="1549" x="9544050" y="4081463"/>
          <p14:tracePt t="1553" x="9498013" y="4064000"/>
          <p14:tracePt t="1561" x="9478963" y="4064000"/>
          <p14:tracePt t="1569" x="9434513" y="4044950"/>
          <p14:tracePt t="1574" x="9405938" y="4044950"/>
          <p14:tracePt t="1583" x="9388475" y="4044950"/>
          <p14:tracePt t="1588" x="9332913" y="4044950"/>
          <p14:tracePt t="1596" x="9288463" y="4044950"/>
          <p14:tracePt t="1602" x="9232900" y="4044950"/>
          <p14:tracePt t="1610" x="9169400" y="4044950"/>
          <p14:tracePt t="1618" x="9059863" y="4044950"/>
          <p14:tracePt t="1622" x="8921750" y="4064000"/>
          <p14:tracePt t="1633" x="8794750" y="4081463"/>
          <p14:tracePt t="1638" x="8612188" y="4081463"/>
          <p14:tracePt t="1644" x="8456613" y="4100513"/>
          <p14:tracePt t="1652" x="8247063" y="4117975"/>
          <p14:tracePt t="1657" x="8072438" y="4137025"/>
          <p14:tracePt t="1666" x="7862888" y="4154488"/>
          <p14:tracePt t="1674" x="7680325" y="4183063"/>
          <p14:tracePt t="1678" x="7524750" y="4183063"/>
          <p14:tracePt t="1685" x="7342188" y="4200525"/>
          <p14:tracePt t="1693" x="7142163" y="4200525"/>
          <p14:tracePt t="1701" x="6940550" y="4200525"/>
          <p14:tracePt t="1706" x="6757988" y="4200525"/>
          <p14:tracePt t="1713" x="6557963" y="4191000"/>
          <p14:tracePt t="1721" x="6402388" y="4164013"/>
          <p14:tracePt t="1728" x="6264275" y="4146550"/>
          <p14:tracePt t="1736" x="6081713" y="4127500"/>
          <p14:tracePt t="1741" x="5927725" y="4110038"/>
          <p14:tracePt t="1748" x="5772150" y="4090988"/>
          <p14:tracePt t="1755" x="5662613" y="4037013"/>
          <p14:tracePt t="1761" x="5497513" y="3990975"/>
          <p14:tracePt t="1768" x="5360988" y="3954463"/>
          <p14:tracePt t="1776" x="5205413" y="3935413"/>
          <p14:tracePt t="1784" x="5049838" y="3898900"/>
          <p14:tracePt t="1789" x="4913313" y="3881438"/>
          <p14:tracePt t="1797" x="4757738" y="3816350"/>
          <p14:tracePt t="1804" x="4594225" y="3779838"/>
          <p14:tracePt t="1810" x="4492625" y="3762375"/>
          <p14:tracePt t="1819" x="4329113" y="3735388"/>
          <p14:tracePt t="1824" x="4173538" y="3716338"/>
          <p14:tracePt t="1831" x="4017963" y="3716338"/>
          <p14:tracePt t="1838" x="3871913" y="3716338"/>
          <p14:tracePt t="1845" x="3735388" y="3716338"/>
          <p14:tracePt t="1851" x="3662363" y="3716338"/>
          <p14:tracePt t="1860" x="3533775" y="3716338"/>
          <p14:tracePt t="1869" x="3397250" y="3725863"/>
          <p14:tracePt t="1872" x="3287713" y="3743325"/>
          <p14:tracePt t="1882" x="3205163" y="3762375"/>
          <p14:tracePt t="1887" x="3122613" y="3798888"/>
          <p14:tracePt t="1907" x="2895600" y="3862388"/>
          <p14:tracePt t="1914" x="2849563" y="3881438"/>
          <p14:tracePt t="1921" x="2803525" y="3889375"/>
          <p14:tracePt t="1930" x="2749550" y="3889375"/>
          <p14:tracePt t="1934" x="2703513" y="3917950"/>
          <p14:tracePt t="1942" x="2684463" y="3917950"/>
          <p14:tracePt t="1952" x="2657475" y="3935413"/>
          <p14:tracePt t="1956" x="2630488" y="3944938"/>
          <p14:tracePt t="1963" x="2584450" y="3963988"/>
          <p14:tracePt t="1972" x="2566988" y="3963988"/>
          <p14:tracePt t="1976" x="2538413" y="3971925"/>
          <p14:tracePt t="1984" x="2511425" y="3990975"/>
          <p14:tracePt t="1991" x="2465388" y="4000500"/>
          <p14:tracePt t="1998" x="2447925" y="4017963"/>
          <p14:tracePt t="2005" x="2401888" y="4027488"/>
          <p14:tracePt t="2011" x="2374900" y="4027488"/>
          <p14:tracePt t="2018" x="2338388" y="4044950"/>
          <p14:tracePt t="2026" x="2309813" y="4073525"/>
          <p14:tracePt t="2036" x="2282825" y="4073525"/>
          <p14:tracePt t="2040" x="2255838" y="4081463"/>
          <p14:tracePt t="2047" x="2228850" y="4100513"/>
          <p14:tracePt t="2055" x="2200275" y="4110038"/>
          <p14:tracePt t="2060" x="2192338" y="4110038"/>
          <p14:tracePt t="2068" x="2182813" y="4117975"/>
          <p14:tracePt t="2073" x="2155825" y="4117975"/>
          <p14:tracePt t="2082" x="2136775" y="4137025"/>
          <p14:tracePt t="2089" x="2109788" y="4146550"/>
          <p14:tracePt t="2094" x="2090738" y="4154488"/>
          <p14:tracePt t="2104" x="2073275" y="4173538"/>
          <p14:tracePt t="2108" x="2063750" y="4173538"/>
          <p14:tracePt t="2119" x="2036763" y="4183063"/>
          <p14:tracePt t="2124" x="2009775" y="4191000"/>
          <p14:tracePt t="2130" x="2000250" y="4200525"/>
          <p14:tracePt t="2138" x="1990725" y="4200525"/>
          <p14:tracePt t="2145" x="1963738" y="4219575"/>
          <p14:tracePt t="2151" x="1954213" y="4219575"/>
          <p14:tracePt t="2158" x="1954213" y="4227513"/>
          <p14:tracePt t="2166" x="1944688" y="4227513"/>
          <p14:tracePt t="2172" x="1936750" y="4227513"/>
          <p14:tracePt t="2185" x="1917700" y="4227513"/>
          <p14:tracePt t="2192" x="1908175" y="4227513"/>
          <p14:tracePt t="2206" x="1900238" y="4227513"/>
          <p14:tracePt t="2234" x="1890713" y="4227513"/>
          <p14:tracePt t="2248" x="1881188" y="4227513"/>
          <p14:tracePt t="2276" x="1881188" y="4237038"/>
          <p14:tracePt t="2284" x="1881188" y="4246563"/>
          <p14:tracePt t="2288" x="1881188" y="4264025"/>
          <p14:tracePt t="2298" x="1881188" y="4273550"/>
          <p14:tracePt t="2303" x="1890713" y="4273550"/>
          <p14:tracePt t="2309" x="1890713" y="4292600"/>
          <p14:tracePt t="2320" x="1900238" y="4300538"/>
          <p14:tracePt t="2323" x="1908175" y="4319588"/>
          <p14:tracePt t="2331" x="1908175" y="4329113"/>
          <p14:tracePt t="2338" x="1927225" y="4337050"/>
          <p14:tracePt t="2346" x="1936750" y="4346575"/>
          <p14:tracePt t="2352" x="1944688" y="4356100"/>
          <p14:tracePt t="2360" x="1954213" y="4356100"/>
          <p14:tracePt t="2368" x="1990725" y="4402138"/>
          <p14:tracePt t="2372" x="2036763" y="4429125"/>
          <p14:tracePt t="2380" x="2063750" y="4438650"/>
          <p14:tracePt t="2386" x="2127250" y="4475163"/>
          <p14:tracePt t="2393" x="2163763" y="4502150"/>
          <p14:tracePt t="2401" x="2228850" y="4548188"/>
          <p14:tracePt t="2407" x="2273300" y="4556125"/>
          <p14:tracePt t="2414" x="2355850" y="4592638"/>
          <p14:tracePt t="2423" x="2465388" y="4629150"/>
          <p14:tracePt t="2428" x="2574925" y="4665663"/>
          <p14:tracePt t="2435" x="2657475" y="4702175"/>
          <p14:tracePt t="2441" x="2749550" y="4721225"/>
          <p14:tracePt t="2448" x="2876550" y="4757738"/>
          <p14:tracePt t="2456" x="3013075" y="4775200"/>
          <p14:tracePt t="2463" x="3141663" y="4794250"/>
          <p14:tracePt t="2469" x="3278188" y="4811713"/>
          <p14:tracePt t="2476" x="3433763" y="4848225"/>
          <p14:tracePt t="2487" x="3589338" y="4876800"/>
          <p14:tracePt t="2492" x="3725863" y="4894263"/>
          <p14:tracePt t="2496" x="3808413" y="4903788"/>
          <p14:tracePt t="2503" x="3890963" y="4940300"/>
          <p14:tracePt t="2510" x="3954463" y="4940300"/>
          <p14:tracePt t="2517" x="4027488" y="4976813"/>
          <p14:tracePt t="2525" x="4119563" y="5013325"/>
          <p14:tracePt t="2533" x="4200525" y="5040313"/>
          <p14:tracePt t="2543" x="4292600" y="5076825"/>
          <p14:tracePt t="2545" x="4375150" y="5095875"/>
          <p14:tracePt t="2552" x="4484688" y="5132388"/>
          <p14:tracePt t="2559" x="4575175" y="5168900"/>
          <p14:tracePt t="2568" x="4657725" y="5205413"/>
          <p14:tracePt t="2573" x="4740275" y="5214938"/>
          <p14:tracePt t="2581" x="4849813" y="5259388"/>
          <p14:tracePt t="2588" x="4940300" y="5287963"/>
          <p14:tracePt t="2595" x="5049838" y="5305425"/>
          <p14:tracePt t="2601" x="5178425" y="5351463"/>
          <p14:tracePt t="2608" x="5287963" y="5360988"/>
          <p14:tracePt t="2617" x="5397500" y="5378450"/>
          <p14:tracePt t="2624" x="5497513" y="5378450"/>
          <p14:tracePt t="2629" x="5607050" y="5378450"/>
          <p14:tracePt t="2635" x="5708650" y="5378450"/>
          <p14:tracePt t="2643" x="5789613" y="5378450"/>
          <p14:tracePt t="2652" x="5891213" y="5368925"/>
          <p14:tracePt t="2657" x="6000750" y="5360988"/>
          <p14:tracePt t="2663" x="6137275" y="5332413"/>
          <p14:tracePt t="2671" x="6246813" y="5314950"/>
          <p14:tracePt t="2678" x="6356350" y="5278438"/>
          <p14:tracePt t="2685" x="6456363" y="5259388"/>
          <p14:tracePt t="2691" x="6565900" y="5251450"/>
          <p14:tracePt t="2701" x="6675438" y="5232400"/>
          <p14:tracePt t="2706" x="6813550" y="5186363"/>
          <p14:tracePt t="2713" x="6894513" y="5178425"/>
          <p14:tracePt t="2718" x="6977063" y="5141913"/>
          <p14:tracePt t="2726" x="7069138" y="5105400"/>
          <p14:tracePt t="2734" x="7150100" y="5086350"/>
          <p14:tracePt t="2739" x="7205663" y="5068888"/>
          <p14:tracePt t="2747" x="7251700" y="5040313"/>
          <p14:tracePt t="2756" x="7296150" y="5032375"/>
          <p14:tracePt t="2760" x="7334250" y="5013325"/>
          <p14:tracePt t="2770" x="7378700" y="5003800"/>
          <p14:tracePt t="2777" x="7407275" y="4986338"/>
          <p14:tracePt t="2781" x="7443788" y="4976813"/>
          <p14:tracePt t="2791" x="7488238" y="4949825"/>
          <p14:tracePt t="2796" x="7534275" y="4930775"/>
          <p14:tracePt t="2802" x="7570788" y="4922838"/>
          <p14:tracePt t="2809" x="7634288" y="4903788"/>
          <p14:tracePt t="2818" x="7680325" y="4876800"/>
          <p14:tracePt t="2822" x="7716838" y="4857750"/>
          <p14:tracePt t="2832" x="7780338" y="4848225"/>
          <p14:tracePt t="2837" x="7816850" y="4811713"/>
          <p14:tracePt t="2845" x="7881938" y="4811713"/>
          <p14:tracePt t="2851" x="7918450" y="4784725"/>
          <p14:tracePt t="2858" x="7962900" y="4784725"/>
          <p14:tracePt t="2864" x="7991475" y="4757738"/>
          <p14:tracePt t="2871" x="8027988" y="4748213"/>
          <p14:tracePt t="2880" x="8091488" y="4730750"/>
          <p14:tracePt t="2885" x="8128000" y="4721225"/>
          <p14:tracePt t="2893" x="8174038" y="4702175"/>
          <p14:tracePt t="2903" x="8228013" y="4694238"/>
          <p14:tracePt t="2907" x="8274050" y="4675188"/>
          <p14:tracePt t="2913" x="8320088" y="4657725"/>
          <p14:tracePt t="2920" x="8374063" y="4657725"/>
          <p14:tracePt t="2927" x="8410575" y="4657725"/>
          <p14:tracePt t="2935" x="8475663" y="4648200"/>
          <p14:tracePt t="2941" x="8512175" y="4648200"/>
          <p14:tracePt t="2949" x="8556625" y="4629150"/>
          <p14:tracePt t="2954" x="8612188" y="4629150"/>
          <p14:tracePt t="2962" x="8639175" y="4621213"/>
          <p14:tracePt t="2968" x="8666163" y="4621213"/>
          <p14:tracePt t="2976" x="8694738" y="4621213"/>
          <p14:tracePt t="2985" x="8712200" y="4602163"/>
          <p14:tracePt t="2989" x="8758238" y="4602163"/>
          <p14:tracePt t="2997" x="8767763" y="4602163"/>
          <p14:tracePt t="3003" x="8775700" y="4602163"/>
          <p14:tracePt t="3010" x="8785225" y="4602163"/>
          <p14:tracePt t="3018" x="8804275" y="4602163"/>
          <p14:tracePt t="3033" x="8812213" y="4602163"/>
          <p14:tracePt t="3037" x="8821738" y="4602163"/>
          <p14:tracePt t="3045" x="8831263" y="4602163"/>
          <p14:tracePt t="3053" x="8840788" y="4602163"/>
          <p14:tracePt t="3059" x="8858250" y="4602163"/>
          <p14:tracePt t="3072" x="8867775" y="4602163"/>
          <p14:tracePt t="3080" x="8877300" y="4602163"/>
          <p14:tracePt t="3086" x="8885238" y="4602163"/>
          <p14:tracePt t="3095" x="8894763" y="4602163"/>
          <p14:tracePt t="3102" x="8913813" y="4602163"/>
          <p14:tracePt t="3108" x="8921750" y="4602163"/>
          <p14:tracePt t="3121" x="8931275" y="4602163"/>
          <p14:tracePt t="3129" x="8940800" y="4611688"/>
          <p14:tracePt t="3135" x="8950325" y="4611688"/>
          <p14:tracePt t="3143" x="8967788" y="4611688"/>
          <p14:tracePt t="3151" x="8977313" y="4611688"/>
          <p14:tracePt t="3171" x="8996363" y="4621213"/>
          <p14:tracePt t="3178" x="9004300" y="4621213"/>
          <p14:tracePt t="3185" x="9023350" y="4629150"/>
          <p14:tracePt t="3191" x="9032875" y="4629150"/>
          <p14:tracePt t="3198" x="9040813" y="4629150"/>
          <p14:tracePt t="3213" x="9050338" y="4629150"/>
          <p14:tracePt t="3218" x="9059863" y="4629150"/>
          <p14:tracePt t="3225" x="9077325" y="4629150"/>
          <p14:tracePt t="3234" x="9086850" y="4629150"/>
          <p14:tracePt t="3239" x="9096375" y="4629150"/>
          <p14:tracePt t="3253" x="9105900" y="4629150"/>
          <p14:tracePt t="3260" x="9113838" y="4629150"/>
          <p14:tracePt t="3269" x="9123363" y="4629150"/>
          <p14:tracePt t="3281" x="9142413" y="4629150"/>
          <p14:tracePt t="3295" x="9150350" y="4629150"/>
          <p14:tracePt t="3308" x="9159875" y="4629150"/>
          <p14:tracePt t="3330" x="9169400" y="4621213"/>
          <p14:tracePt t="3344" x="9178925" y="4621213"/>
          <p14:tracePt t="3352" x="9196388" y="4602163"/>
          <p14:tracePt t="3357" x="9196388" y="4592638"/>
          <p14:tracePt t="3372" x="9205913" y="4584700"/>
          <p14:tracePt t="3385" x="9215438" y="4575175"/>
          <p14:tracePt t="3401" x="9215438" y="4565650"/>
          <p14:tracePt t="3406" x="9223375" y="4565650"/>
          <p14:tracePt t="3420" x="9232900" y="4548188"/>
          <p14:tracePt t="3436" x="9251950" y="4538663"/>
          <p14:tracePt t="3448" x="9251950" y="4529138"/>
          <p14:tracePt t="3470" x="9251950" y="4519613"/>
          <p14:tracePt t="3484" x="9251950" y="4511675"/>
          <p14:tracePt t="3511" x="9251950" y="4492625"/>
          <p14:tracePt t="3566" x="9251950" y="4483100"/>
          <p14:tracePt t="3650" x="9242425" y="4483100"/>
          <p14:tracePt t="3663" x="9232900" y="4483100"/>
          <p14:tracePt t="3677" x="9223375" y="4483100"/>
          <p14:tracePt t="3684" x="9215438" y="4483100"/>
          <p14:tracePt t="3698" x="9186863" y="4483100"/>
          <p14:tracePt t="3703" x="9150350" y="4483100"/>
          <p14:tracePt t="3711" x="9123363" y="4483100"/>
          <p14:tracePt t="3721" x="9086850" y="4483100"/>
          <p14:tracePt t="3725" x="9040813" y="4483100"/>
          <p14:tracePt t="3732" x="9004300" y="4483100"/>
          <p14:tracePt t="3739" x="8977313" y="4483100"/>
          <p14:tracePt t="3746" x="8940800" y="4483100"/>
          <p14:tracePt t="3752" x="8913813" y="4483100"/>
          <p14:tracePt t="3760" x="8867775" y="4475163"/>
          <p14:tracePt t="3766" x="8848725" y="4475163"/>
          <p14:tracePt t="3773" x="8821738" y="4475163"/>
          <p14:tracePt t="3781" x="8794750" y="4475163"/>
          <p14:tracePt t="3787" x="8767763" y="4475163"/>
          <p14:tracePt t="3794" x="8731250" y="4456113"/>
          <p14:tracePt t="3803" x="8702675" y="4456113"/>
          <p14:tracePt t="3808" x="8666163" y="4456113"/>
          <p14:tracePt t="3816" x="8639175" y="4456113"/>
          <p14:tracePt t="3821" x="8585200" y="4446588"/>
          <p14:tracePt t="3830" x="8539163" y="4446588"/>
          <p14:tracePt t="3836" x="8502650" y="4446588"/>
          <p14:tracePt t="3844" x="8456613" y="4446588"/>
          <p14:tracePt t="3850" x="8420100" y="4446588"/>
          <p14:tracePt t="3856" x="8374063" y="4446588"/>
          <p14:tracePt t="3867" x="8320088" y="4446588"/>
          <p14:tracePt t="3872" x="8293100" y="4429125"/>
          <p14:tracePt t="3878" x="8264525" y="4429125"/>
          <p14:tracePt t="3885" x="8247063" y="4429125"/>
          <p14:tracePt t="3902" x="8191500" y="4429125"/>
          <p14:tracePt t="3904" x="8164513" y="4429125"/>
          <p14:tracePt t="3919" x="8154988" y="4419600"/>
          <p14:tracePt t="3926" x="8147050" y="4419600"/>
          <p14:tracePt t="3934" x="8137525" y="4419600"/>
          <p14:tracePt t="3940" x="8128000" y="4419600"/>
          <p14:tracePt t="3948" x="8108950" y="4419600"/>
          <p14:tracePt t="3954" x="8108950" y="4410075"/>
          <p14:tracePt t="3964" x="8101013" y="4410075"/>
          <p14:tracePt t="3969" x="8091488" y="4402138"/>
          <p14:tracePt t="3975" x="8054975" y="44021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7FA2-BC62-4F8F-8031-396AC5A8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13491-8D27-46DD-80D1-B943BB8C5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Education one of the biggest victim of coronavirus.</a:t>
            </a:r>
          </a:p>
          <a:p>
            <a:r>
              <a:rPr lang="en-IN" dirty="0"/>
              <a:t>Transition in teaching learning process.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In this report we’ll review the impact of Coronavirus on education and draw out important points to consider while reviving the education system back on track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C773BFA-8C1E-4B60-9287-3002976C8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4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7866">
        <p15:prstTrans prst="peelOff"/>
      </p:transition>
    </mc:Choice>
    <mc:Fallback xmlns="">
      <p:transition spd="slow" advTm="47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" x="5789613" y="3086100"/>
          <p14:tracePt t="38" x="5772150" y="3041650"/>
          <p14:tracePt t="44" x="5762625" y="3013075"/>
          <p14:tracePt t="54" x="5716588" y="2968625"/>
          <p14:tracePt t="55" x="5689600" y="2940050"/>
          <p14:tracePt t="63" x="5643563" y="2876550"/>
          <p14:tracePt t="70" x="5570538" y="2830513"/>
          <p14:tracePt t="78" x="5534025" y="2784475"/>
          <p14:tracePt t="84" x="5414963" y="2711450"/>
          <p14:tracePt t="91" x="5370513" y="2684463"/>
          <p14:tracePt t="102" x="5334000" y="2647950"/>
          <p14:tracePt t="106" x="5224463" y="2601913"/>
          <p14:tracePt t="113" x="5141913" y="2547938"/>
          <p14:tracePt t="122" x="5095875" y="2528888"/>
          <p14:tracePt t="127" x="5049838" y="2520950"/>
          <p14:tracePt t="135" x="5013325" y="2501900"/>
          <p14:tracePt t="140" x="4949825" y="2492375"/>
          <p14:tracePt t="148" x="4913313" y="2474913"/>
          <p14:tracePt t="154" x="4867275" y="2465388"/>
          <p14:tracePt t="161" x="4830763" y="2465388"/>
          <p14:tracePt t="169" x="4784725" y="2465388"/>
          <p14:tracePt t="175" x="4703763" y="2428875"/>
          <p14:tracePt t="184" x="4667250" y="2428875"/>
          <p14:tracePt t="189" x="4602163" y="2411413"/>
          <p14:tracePt t="198" x="4548188" y="2401888"/>
          <p14:tracePt t="203" x="4484688" y="2382838"/>
          <p14:tracePt t="210" x="4448175" y="2374900"/>
          <p14:tracePt t="219" x="4383088" y="2374900"/>
          <p14:tracePt t="225" x="4365625" y="2355850"/>
          <p14:tracePt t="231" x="4319588" y="2355850"/>
          <p14:tracePt t="239" x="4310063" y="2346325"/>
          <p14:tracePt t="245" x="4283075" y="2346325"/>
          <p14:tracePt t="253" x="4273550" y="2346325"/>
          <p14:tracePt t="261" x="4246563" y="2338388"/>
          <p14:tracePt t="268" x="4237038" y="2338388"/>
          <p14:tracePt t="619" x="4200525" y="2338388"/>
          <p14:tracePt t="626" x="4164013" y="2309813"/>
          <p14:tracePt t="633" x="4119563" y="2292350"/>
          <p14:tracePt t="641" x="4073525" y="2265363"/>
          <p14:tracePt t="648" x="4017963" y="2236788"/>
          <p14:tracePt t="655" x="3971925" y="2219325"/>
          <p14:tracePt t="663" x="3927475" y="2192338"/>
          <p14:tracePt t="668" x="3890963" y="2173288"/>
          <p14:tracePt t="676" x="3844925" y="2163763"/>
          <p14:tracePt t="685" x="3817938" y="2146300"/>
          <p14:tracePt t="690" x="3771900" y="2136775"/>
          <p14:tracePt t="695" x="3762375" y="2136775"/>
          <p14:tracePt t="703" x="3752850" y="2136775"/>
          <p14:tracePt t="710" x="3744913" y="2127250"/>
          <p14:tracePt t="718" x="3735388" y="2127250"/>
          <p14:tracePt t="724" x="3725863" y="2127250"/>
          <p14:tracePt t="731" x="3708400" y="2109788"/>
          <p14:tracePt t="737" x="3689350" y="2109788"/>
          <p14:tracePt t="746" x="3679825" y="2109788"/>
          <p14:tracePt t="751" x="3662363" y="2109788"/>
          <p14:tracePt t="759" x="3652838" y="2109788"/>
          <p14:tracePt t="767" x="3635375" y="2109788"/>
          <p14:tracePt t="771" x="3616325" y="2100263"/>
          <p14:tracePt t="780" x="3606800" y="2100263"/>
          <p14:tracePt t="786" x="3589338" y="2100263"/>
          <p14:tracePt t="793" x="3579813" y="2100263"/>
          <p14:tracePt t="801" x="3562350" y="2100263"/>
          <p14:tracePt t="807" x="3552825" y="2100263"/>
          <p14:tracePt t="815" x="3533775" y="2100263"/>
          <p14:tracePt t="820" x="3516313" y="2100263"/>
          <p14:tracePt t="828" x="3506788" y="2100263"/>
          <p14:tracePt t="836" x="3497263" y="2100263"/>
          <p14:tracePt t="841" x="3489325" y="2100263"/>
          <p14:tracePt t="850" x="3479800" y="2100263"/>
          <p14:tracePt t="855" x="3460750" y="2100263"/>
          <p14:tracePt t="862" x="3452813" y="2100263"/>
          <p14:tracePt t="876" x="3443288" y="2100263"/>
          <p14:tracePt t="886" x="3433763" y="2100263"/>
          <p14:tracePt t="889" x="3424238" y="2100263"/>
          <p14:tracePt t="898" x="3406775" y="2100263"/>
          <p14:tracePt t="903" x="3397250" y="2100263"/>
          <p14:tracePt t="910" x="3387725" y="2100263"/>
          <p14:tracePt t="925" x="3379788" y="2100263"/>
          <p14:tracePt t="938" x="3370263" y="2100263"/>
          <p14:tracePt t="952" x="3351213" y="2100263"/>
          <p14:tracePt t="968" x="3343275" y="2100263"/>
          <p14:tracePt t="981" x="3333750" y="2100263"/>
          <p14:tracePt t="987" x="3324225" y="2100263"/>
          <p14:tracePt t="994" x="3314700" y="2100263"/>
          <p14:tracePt t="1003" x="3306763" y="2100263"/>
          <p14:tracePt t="1007" x="3287713" y="2100263"/>
          <p14:tracePt t="1016" x="3278188" y="2119313"/>
          <p14:tracePt t="1021" x="3270250" y="2119313"/>
          <p14:tracePt t="1029" x="3260725" y="2119313"/>
          <p14:tracePt t="1035" x="3232150" y="2119313"/>
          <p14:tracePt t="1043" x="3224213" y="2119313"/>
          <p14:tracePt t="1052" x="3214688" y="2119313"/>
          <p14:tracePt t="1057" x="3205163" y="2119313"/>
          <p14:tracePt t="1064" x="3187700" y="2119313"/>
          <p14:tracePt t="1070" x="3178175" y="2119313"/>
          <p14:tracePt t="1077" x="3168650" y="2119313"/>
          <p14:tracePt t="1085" x="3159125" y="2119313"/>
          <p14:tracePt t="1091" x="3132138" y="2119313"/>
          <p14:tracePt t="1098" x="3122613" y="2119313"/>
          <p14:tracePt t="1105" x="3114675" y="2119313"/>
          <p14:tracePt t="1112" x="3105150" y="2119313"/>
          <p14:tracePt t="1118" x="3095625" y="2109788"/>
          <p14:tracePt t="1127" x="3078163" y="2109788"/>
          <p14:tracePt t="1133" x="3059113" y="2109788"/>
          <p14:tracePt t="1139" x="3049588" y="2100263"/>
          <p14:tracePt t="1154" x="3032125" y="2090738"/>
          <p14:tracePt t="1160" x="3022600" y="2090738"/>
          <p14:tracePt t="1168" x="3013075" y="2082800"/>
          <p14:tracePt t="1181" x="3005138" y="2082800"/>
          <p14:tracePt t="1188" x="2995613" y="2073275"/>
          <p14:tracePt t="1195" x="2976563" y="2073275"/>
          <p14:tracePt t="1203" x="2976563" y="2063750"/>
          <p14:tracePt t="1223" x="2968625" y="2046288"/>
          <p14:tracePt t="1236" x="2968625" y="2036763"/>
          <p14:tracePt t="1251" x="2968625" y="2027238"/>
          <p14:tracePt t="1279" x="2968625" y="2017713"/>
          <p14:tracePt t="1292" x="2968625" y="2009775"/>
          <p14:tracePt t="1303" x="2968625" y="1990725"/>
          <p14:tracePt t="1319" x="2986088" y="1981200"/>
          <p14:tracePt t="1334" x="2995613" y="1981200"/>
          <p14:tracePt t="1341" x="2995613" y="1973263"/>
          <p14:tracePt t="1347" x="3005138" y="1973263"/>
          <p14:tracePt t="1368" x="3013075" y="1973263"/>
          <p14:tracePt t="1384" x="3022600" y="1963738"/>
          <p14:tracePt t="1403" x="3041650" y="1963738"/>
          <p14:tracePt t="1410" x="3049588" y="1963738"/>
          <p14:tracePt t="1419" x="3059113" y="1963738"/>
          <p14:tracePt t="1425" x="3068638" y="1963738"/>
          <p14:tracePt t="1437" x="3078163" y="1963738"/>
          <p14:tracePt t="1446" x="3095625" y="1963738"/>
          <p14:tracePt t="1453" x="3105150" y="1954213"/>
          <p14:tracePt t="1459" x="3114675" y="1954213"/>
          <p14:tracePt t="1472" x="3132138" y="1954213"/>
          <p14:tracePt t="1480" x="3151188" y="1954213"/>
          <p14:tracePt t="1486" x="3168650" y="1954213"/>
          <p14:tracePt t="1493" x="3224213" y="1954213"/>
          <p14:tracePt t="1502" x="3287713" y="1954213"/>
          <p14:tracePt t="1507" x="3343275" y="1954213"/>
          <p14:tracePt t="1515" x="3379788" y="1954213"/>
          <p14:tracePt t="1521" x="3443288" y="1954213"/>
          <p14:tracePt t="1529" x="3497263" y="1935163"/>
          <p14:tracePt t="1537" x="3543300" y="1935163"/>
          <p14:tracePt t="1542" x="3579813" y="1935163"/>
          <p14:tracePt t="1549" x="3635375" y="1935163"/>
          <p14:tracePt t="1556" x="3662363" y="1935163"/>
          <p14:tracePt t="1562" x="3689350" y="1935163"/>
          <p14:tracePt t="1569" x="3708400" y="1935163"/>
          <p14:tracePt t="1577" x="3725863" y="1935163"/>
          <p14:tracePt t="1585" x="3735388" y="1935163"/>
          <p14:tracePt t="1591" x="3752850" y="1935163"/>
          <p14:tracePt t="1600" x="3771900" y="1935163"/>
          <p14:tracePt t="1604" x="3781425" y="1935163"/>
          <p14:tracePt t="1621" x="3789363" y="1935163"/>
          <p14:tracePt t="1625" x="3798888" y="1935163"/>
          <p14:tracePt t="1632" x="3808413" y="1935163"/>
          <p14:tracePt t="1638" x="3825875" y="1935163"/>
          <p14:tracePt t="1647" x="3835400" y="1935163"/>
          <p14:tracePt t="1653" x="3844925" y="1935163"/>
          <p14:tracePt t="1660" x="3854450" y="1935163"/>
          <p14:tracePt t="1668" x="3881438" y="1935163"/>
          <p14:tracePt t="1673" x="3890963" y="1935163"/>
          <p14:tracePt t="1683" x="3898900" y="1935163"/>
          <p14:tracePt t="1688" x="3908425" y="1935163"/>
          <p14:tracePt t="1695" x="3935413" y="1935163"/>
          <p14:tracePt t="1702" x="3944938" y="1935163"/>
          <p14:tracePt t="1709" x="3954463" y="1935163"/>
          <p14:tracePt t="1716" x="3963988" y="1935163"/>
          <p14:tracePt t="1722" x="3990975" y="1935163"/>
          <p14:tracePt t="1730" x="4000500" y="1935163"/>
          <p14:tracePt t="1736" x="4008438" y="1935163"/>
          <p14:tracePt t="1744" x="4027488" y="1935163"/>
          <p14:tracePt t="1757" x="4044950" y="1935163"/>
          <p14:tracePt t="1766" x="4054475" y="1944688"/>
          <p14:tracePt t="1771" x="4073525" y="1944688"/>
          <p14:tracePt t="1787" x="4083050" y="1944688"/>
          <p14:tracePt t="1791" x="4090988" y="1944688"/>
          <p14:tracePt t="1799" x="4100513" y="1944688"/>
          <p14:tracePt t="1806" x="4110038" y="1944688"/>
          <p14:tracePt t="1812" x="4119563" y="1944688"/>
          <p14:tracePt t="1827" x="4137025" y="1944688"/>
          <p14:tracePt t="1835" x="4146550" y="1944688"/>
          <p14:tracePt t="1839" x="4156075" y="1944688"/>
          <p14:tracePt t="1850" x="4164013" y="1944688"/>
          <p14:tracePt t="1855" x="4173538" y="1944688"/>
          <p14:tracePt t="1875" x="4192588" y="1944688"/>
          <p14:tracePt t="1903" x="4210050" y="1944688"/>
          <p14:tracePt t="1909" x="4210050" y="1963738"/>
          <p14:tracePt t="1918" x="4219575" y="1963738"/>
          <p14:tracePt t="1925" x="4229100" y="1963738"/>
          <p14:tracePt t="1930" x="4246563" y="1963738"/>
          <p14:tracePt t="1958" x="4256088" y="1963738"/>
          <p14:tracePt t="1972" x="4265613" y="1963738"/>
          <p14:tracePt t="1993" x="4273550" y="1963738"/>
          <p14:tracePt t="2007" x="4283075" y="1963738"/>
          <p14:tracePt t="2103" x="4283075" y="1973263"/>
          <p14:tracePt t="3090" x="4283075" y="1954213"/>
          <p14:tracePt t="6328" x="4273550" y="1963738"/>
          <p14:tracePt t="6333" x="4265613" y="1963738"/>
          <p14:tracePt t="6340" x="4256088" y="1973263"/>
          <p14:tracePt t="6349" x="4237038" y="1973263"/>
          <p14:tracePt t="6354" x="4229100" y="1973263"/>
          <p14:tracePt t="6361" x="4229100" y="1981200"/>
          <p14:tracePt t="6371" x="4219575" y="1981200"/>
          <p14:tracePt t="6376" x="4210050" y="1981200"/>
          <p14:tracePt t="6383" x="4200525" y="1981200"/>
          <p14:tracePt t="6389" x="4173538" y="1981200"/>
          <p14:tracePt t="6398" x="4164013" y="1981200"/>
          <p14:tracePt t="6403" x="4156075" y="1981200"/>
          <p14:tracePt t="6411" x="4146550" y="1981200"/>
          <p14:tracePt t="6419" x="4127500" y="1981200"/>
          <p14:tracePt t="6424" x="4110038" y="1981200"/>
          <p14:tracePt t="6432" x="4100513" y="1981200"/>
          <p14:tracePt t="6437" x="4073525" y="1981200"/>
          <p14:tracePt t="6445" x="4064000" y="1981200"/>
          <p14:tracePt t="6455" x="4054475" y="1981200"/>
          <p14:tracePt t="6459" x="4037013" y="1981200"/>
          <p14:tracePt t="6467" x="4017963" y="1981200"/>
          <p14:tracePt t="6472" x="4008438" y="1981200"/>
          <p14:tracePt t="6479" x="4000500" y="1981200"/>
          <p14:tracePt t="6486" x="3981450" y="1981200"/>
          <p14:tracePt t="6494" x="3963988" y="1981200"/>
          <p14:tracePt t="6500" x="3954463" y="1981200"/>
          <p14:tracePt t="6507" x="3935413" y="1981200"/>
          <p14:tracePt t="6515" x="3927475" y="1981200"/>
          <p14:tracePt t="6521" x="3908425" y="1981200"/>
          <p14:tracePt t="6528" x="3898900" y="1981200"/>
          <p14:tracePt t="6539" x="3881438" y="1981200"/>
          <p14:tracePt t="6542" x="3871913" y="1973263"/>
          <p14:tracePt t="6550" x="3854450" y="1973263"/>
          <p14:tracePt t="6556" x="3835400" y="1973263"/>
          <p14:tracePt t="6564" x="3825875" y="1954213"/>
          <p14:tracePt t="6570" x="3817938" y="1954213"/>
          <p14:tracePt t="6576" x="3808413" y="1944688"/>
          <p14:tracePt t="6590" x="3798888" y="1944688"/>
          <p14:tracePt t="6598" x="3781425" y="1935163"/>
          <p14:tracePt t="6605" x="3771900" y="1935163"/>
          <p14:tracePt t="6612" x="3762375" y="1935163"/>
          <p14:tracePt t="6619" x="3752850" y="1935163"/>
          <p14:tracePt t="6625" x="3744913" y="1927225"/>
          <p14:tracePt t="6647" x="3725863" y="1917700"/>
          <p14:tracePt t="6660" x="3716338" y="1917700"/>
          <p14:tracePt t="6673" x="3716338" y="1898650"/>
          <p14:tracePt t="6681" x="3708400" y="1898650"/>
          <p14:tracePt t="6696" x="3698875" y="1890713"/>
          <p14:tracePt t="6729" x="3698875" y="1881188"/>
          <p14:tracePt t="6751" x="3698875" y="1871663"/>
          <p14:tracePt t="6772" x="3698875" y="1862138"/>
          <p14:tracePt t="6812" x="3698875" y="1854200"/>
          <p14:tracePt t="6827" x="3708400" y="1854200"/>
          <p14:tracePt t="6889" x="3716338" y="1854200"/>
          <p14:tracePt t="6896" x="3716338" y="1835150"/>
          <p14:tracePt t="6959" x="3735388" y="1835150"/>
          <p14:tracePt t="7000" x="3735388" y="1825625"/>
          <p14:tracePt t="7493" x="3744913" y="1825625"/>
          <p14:tracePt t="7534" x="3752850" y="1825625"/>
          <p14:tracePt t="7583" x="3762375" y="1844675"/>
          <p14:tracePt t="7597" x="3762375" y="1854200"/>
          <p14:tracePt t="7604" x="3771900" y="1854200"/>
          <p14:tracePt t="7618" x="3789363" y="1862138"/>
          <p14:tracePt t="7638" x="3798888" y="1871663"/>
          <p14:tracePt t="7645" x="3808413" y="1871663"/>
          <p14:tracePt t="7654" x="3817938" y="1881188"/>
          <p14:tracePt t="7659" x="3825875" y="1881188"/>
          <p14:tracePt t="7672" x="3844925" y="1881188"/>
          <p14:tracePt t="7681" x="3854450" y="1890713"/>
          <p14:tracePt t="7687" x="3862388" y="1890713"/>
          <p14:tracePt t="7694" x="3862388" y="1908175"/>
          <p14:tracePt t="7702" x="3890963" y="1908175"/>
          <p14:tracePt t="7715" x="3898900" y="1917700"/>
          <p14:tracePt t="7722" x="3908425" y="1917700"/>
          <p14:tracePt t="7729" x="3917950" y="1927225"/>
          <p14:tracePt t="7736" x="3927475" y="1927225"/>
          <p14:tracePt t="7742" x="3935413" y="1935163"/>
          <p14:tracePt t="7755" x="3954463" y="1935163"/>
          <p14:tracePt t="7764" x="3963988" y="1944688"/>
          <p14:tracePt t="7770" x="3971925" y="1944688"/>
          <p14:tracePt t="7777" x="3981450" y="1963738"/>
          <p14:tracePt t="7785" x="3990975" y="1963738"/>
          <p14:tracePt t="7791" x="4008438" y="1973263"/>
          <p14:tracePt t="7803" x="4017963" y="1973263"/>
          <p14:tracePt t="7820" x="4027488" y="1981200"/>
          <p14:tracePt t="7839" x="4037013" y="1981200"/>
          <p14:tracePt t="7854" x="4044950" y="1981200"/>
          <p14:tracePt t="7869" x="4064000" y="1981200"/>
          <p14:tracePt t="7916" x="4073525" y="1981200"/>
          <p14:tracePt t="9982" x="4073525" y="1990725"/>
          <p14:tracePt t="9989" x="4054475" y="1990725"/>
          <p14:tracePt t="9997" x="4044950" y="2000250"/>
          <p14:tracePt t="10011" x="4027488" y="2017713"/>
          <p14:tracePt t="10018" x="3981450" y="2027238"/>
          <p14:tracePt t="10024" x="3935413" y="2027238"/>
          <p14:tracePt t="10032" x="3881438" y="2063750"/>
          <p14:tracePt t="10037" x="3817938" y="2073275"/>
          <p14:tracePt t="10046" x="3716338" y="2090738"/>
          <p14:tracePt t="10055" x="3625850" y="2109788"/>
          <p14:tracePt t="10058" x="3525838" y="2127250"/>
          <p14:tracePt t="10065" x="3416300" y="2146300"/>
          <p14:tracePt t="10072" x="3333750" y="2146300"/>
          <p14:tracePt t="10080" x="3251200" y="2163763"/>
          <p14:tracePt t="10087" x="3214688" y="2163763"/>
          <p14:tracePt t="10095" x="3151188" y="2163763"/>
          <p14:tracePt t="10101" x="3114675" y="2163763"/>
          <p14:tracePt t="10107" x="3086100" y="2163763"/>
          <p14:tracePt t="10114" x="3049588" y="2163763"/>
          <p14:tracePt t="10121" x="3022600" y="2163763"/>
          <p14:tracePt t="10128" x="2995613" y="2163763"/>
          <p14:tracePt t="10139" x="2976563" y="2163763"/>
          <p14:tracePt t="10142" x="2949575" y="2163763"/>
          <p14:tracePt t="10156" x="2922588" y="2163763"/>
          <p14:tracePt t="10171" x="2913063" y="2163763"/>
          <p14:tracePt t="10177" x="2903538" y="2163763"/>
          <p14:tracePt t="10184" x="2895600" y="2146300"/>
          <p14:tracePt t="10198" x="2867025" y="2146300"/>
          <p14:tracePt t="10204" x="2859088" y="2146300"/>
          <p14:tracePt t="10219" x="2849563" y="2136775"/>
          <p14:tracePt t="10225" x="2840038" y="2136775"/>
          <p14:tracePt t="10231" x="2822575" y="2136775"/>
          <p14:tracePt t="10240" x="2813050" y="2136775"/>
          <p14:tracePt t="10254" x="2803525" y="2136775"/>
          <p14:tracePt t="10260" x="2794000" y="2136775"/>
          <p14:tracePt t="10273" x="2786063" y="2136775"/>
          <p14:tracePt t="10281" x="2767013" y="2136775"/>
          <p14:tracePt t="10296" x="2757488" y="2136775"/>
          <p14:tracePt t="10303" x="2749550" y="2136775"/>
          <p14:tracePt t="10308" x="2740025" y="2136775"/>
          <p14:tracePt t="10316" x="2730500" y="2136775"/>
          <p14:tracePt t="10323" x="2713038" y="2136775"/>
          <p14:tracePt t="10329" x="2703513" y="2136775"/>
          <p14:tracePt t="10338" x="2693988" y="2136775"/>
          <p14:tracePt t="10344" x="2684463" y="2136775"/>
          <p14:tracePt t="10356" x="2676525" y="2136775"/>
          <p14:tracePt t="10364" x="2657475" y="2136775"/>
          <p14:tracePt t="10371" x="2647950" y="2136775"/>
          <p14:tracePt t="10379" x="2640013" y="2136775"/>
          <p14:tracePt t="10391" x="2620963" y="2136775"/>
          <p14:tracePt t="10399" x="2593975" y="2146300"/>
          <p14:tracePt t="10406" x="2584450" y="2146300"/>
          <p14:tracePt t="10412" x="2574925" y="2146300"/>
          <p14:tracePt t="10422" x="2547938" y="2146300"/>
          <p14:tracePt t="10426" x="2520950" y="2155825"/>
          <p14:tracePt t="10433" x="2511425" y="2163763"/>
          <p14:tracePt t="10440" x="2484438" y="2163763"/>
          <p14:tracePt t="10448" x="2474913" y="2163763"/>
          <p14:tracePt t="10456" x="2457450" y="2163763"/>
          <p14:tracePt t="10461" x="2428875" y="2182813"/>
          <p14:tracePt t="10468" x="2419350" y="2182813"/>
          <p14:tracePt t="10475" x="2401888" y="2192338"/>
          <p14:tracePt t="10482" x="2382838" y="2192338"/>
          <p14:tracePt t="10490" x="2374900" y="2192338"/>
          <p14:tracePt t="10499" x="2346325" y="2200275"/>
          <p14:tracePt t="10501" x="2319338" y="2200275"/>
          <p14:tracePt t="10508" x="2265363" y="2228850"/>
          <p14:tracePt t="10516" x="2219325" y="2246313"/>
          <p14:tracePt t="10522" x="2155825" y="2273300"/>
          <p14:tracePt t="10529" x="2119313" y="2292350"/>
          <p14:tracePt t="10537" x="2073275" y="2301875"/>
          <p14:tracePt t="10543" x="2036763" y="2319338"/>
          <p14:tracePt t="10551" x="2009775" y="2328863"/>
          <p14:tracePt t="10558" x="1963738" y="2365375"/>
          <p14:tracePt t="10565" x="1936750" y="2365375"/>
          <p14:tracePt t="10571" x="1908175" y="2374900"/>
          <p14:tracePt t="10579" x="1871663" y="2382838"/>
          <p14:tracePt t="10590" x="1854200" y="2411413"/>
          <p14:tracePt t="10594" x="1817688" y="2428875"/>
          <p14:tracePt t="10600" x="1790700" y="2428875"/>
          <p14:tracePt t="10608" x="1762125" y="2455863"/>
          <p14:tracePt t="10613" x="1717675" y="2465388"/>
          <p14:tracePt t="10622" x="1698625" y="2484438"/>
          <p14:tracePt t="10627" x="1671638" y="2492375"/>
          <p14:tracePt t="10636" x="1644650" y="2511425"/>
          <p14:tracePt t="10643" x="1625600" y="2538413"/>
          <p14:tracePt t="10650" x="1606550" y="2538413"/>
          <p14:tracePt t="10654" x="1598613" y="2547938"/>
          <p14:tracePt t="10661" x="1570038" y="2557463"/>
          <p14:tracePt t="10670" x="1562100" y="2565400"/>
          <p14:tracePt t="10677" x="1552575" y="2565400"/>
          <p14:tracePt t="10683" x="1533525" y="2565400"/>
          <p14:tracePt t="10692" x="1525588" y="2574925"/>
          <p14:tracePt t="10697" x="1516063" y="2574925"/>
          <p14:tracePt t="10713" x="1506538" y="2593975"/>
          <p14:tracePt t="10717" x="1497013" y="2593975"/>
          <p14:tracePt t="10724" x="1479550" y="2593975"/>
          <p14:tracePt t="10739" x="1470025" y="2601913"/>
          <p14:tracePt t="10745" x="1460500" y="2601913"/>
          <p14:tracePt t="10754" x="1460500" y="2611438"/>
          <p14:tracePt t="10761" x="1452563" y="2611438"/>
          <p14:tracePt t="10767" x="1443038" y="2620963"/>
          <p14:tracePt t="10775" x="1423988" y="2620963"/>
          <p14:tracePt t="10781" x="1416050" y="2620963"/>
          <p14:tracePt t="10794" x="1406525" y="2630488"/>
          <p14:tracePt t="10804" x="1397000" y="2630488"/>
          <p14:tracePt t="10808" x="1387475" y="2647950"/>
          <p14:tracePt t="10816" x="1370013" y="2647950"/>
          <p14:tracePt t="10830" x="1360488" y="2657475"/>
          <p14:tracePt t="10843" x="1350963" y="2657475"/>
          <p14:tracePt t="10856" x="1343025" y="2667000"/>
          <p14:tracePt t="10871" x="1333500" y="2667000"/>
          <p14:tracePt t="10898" x="1314450" y="2667000"/>
          <p14:tracePt t="10912" x="1306513" y="2667000"/>
          <p14:tracePt t="10934" x="1296988" y="2667000"/>
          <p14:tracePt t="10946" x="1287463" y="2667000"/>
          <p14:tracePt t="10974" x="1287463" y="2674938"/>
          <p14:tracePt t="10996" x="1287463" y="2684463"/>
          <p14:tracePt t="11009" x="1287463" y="2703513"/>
          <p14:tracePt t="11023" x="1287463" y="2711450"/>
          <p14:tracePt t="11045" x="1287463" y="2720975"/>
          <p14:tracePt t="11050" x="1287463" y="2730500"/>
          <p14:tracePt t="11058" x="1287463" y="2740025"/>
          <p14:tracePt t="11066" x="1287463" y="2757488"/>
          <p14:tracePt t="11080" x="1287463" y="2767013"/>
          <p14:tracePt t="11087" x="1296988" y="2767013"/>
          <p14:tracePt t="11093" x="1296988" y="2776538"/>
          <p14:tracePt t="11099" x="1314450" y="2803525"/>
          <p14:tracePt t="11107" x="1314450" y="2813050"/>
          <p14:tracePt t="11122" x="1323975" y="2820988"/>
          <p14:tracePt t="11128" x="1323975" y="2830513"/>
          <p14:tracePt t="11134" x="1333500" y="2830513"/>
          <p14:tracePt t="11141" x="1343025" y="2840038"/>
          <p14:tracePt t="11150" x="1350963" y="2867025"/>
          <p14:tracePt t="11155" x="1370013" y="2867025"/>
          <p14:tracePt t="11162" x="1370013" y="2876550"/>
          <p14:tracePt t="11172" x="1387475" y="2894013"/>
          <p14:tracePt t="11177" x="1397000" y="2903538"/>
          <p14:tracePt t="11183" x="1416050" y="2903538"/>
          <p14:tracePt t="11190" x="1423988" y="2913063"/>
          <p14:tracePt t="11198" x="1433513" y="2922588"/>
          <p14:tracePt t="11205" x="1460500" y="2922588"/>
          <p14:tracePt t="11210" x="1470025" y="2930525"/>
          <p14:tracePt t="11218" x="1479550" y="2949575"/>
          <p14:tracePt t="11223" x="1506538" y="2959100"/>
          <p14:tracePt t="11232" x="1516063" y="2968625"/>
          <p14:tracePt t="11241" x="1533525" y="2976563"/>
          <p14:tracePt t="11245" x="1552575" y="2995613"/>
          <p14:tracePt t="11252" x="1570038" y="2995613"/>
          <p14:tracePt t="11262" x="1579563" y="3005138"/>
          <p14:tracePt t="11266" x="1606550" y="3013075"/>
          <p14:tracePt t="11272" x="1652588" y="3041650"/>
          <p14:tracePt t="11280" x="1689100" y="3059113"/>
          <p14:tracePt t="11288" x="1717675" y="3068638"/>
          <p14:tracePt t="11293" x="1762125" y="3086100"/>
          <p14:tracePt t="11300" x="1798638" y="3095625"/>
          <p14:tracePt t="11308" x="1827213" y="3095625"/>
          <p14:tracePt t="11314" x="1854200" y="3114675"/>
          <p14:tracePt t="11322" x="1890713" y="3114675"/>
          <p14:tracePt t="11328" x="1917700" y="3122613"/>
          <p14:tracePt t="11336" x="1963738" y="3122613"/>
          <p14:tracePt t="11343" x="1990725" y="3122613"/>
          <p14:tracePt t="11350" x="2027238" y="3141663"/>
          <p14:tracePt t="11357" x="2054225" y="3151188"/>
          <p14:tracePt t="11363" x="2082800" y="3151188"/>
          <p14:tracePt t="11375" x="2109788" y="3168650"/>
          <p14:tracePt t="11378" x="2146300" y="3168650"/>
          <p14:tracePt t="11384" x="2173288" y="3168650"/>
          <p14:tracePt t="11391" x="2200275" y="3178175"/>
          <p14:tracePt t="11398" x="2236788" y="3178175"/>
          <p14:tracePt t="11405" x="2265363" y="3187700"/>
          <p14:tracePt t="11412" x="2301875" y="3187700"/>
          <p14:tracePt t="11420" x="2346325" y="3187700"/>
          <p14:tracePt t="11426" x="2374900" y="3205163"/>
          <p14:tracePt t="11433" x="2392363" y="3205163"/>
          <p14:tracePt t="11441" x="2438400" y="3205163"/>
          <p14:tracePt t="11446" x="2465388" y="3205163"/>
          <p14:tracePt t="11455" x="2484438" y="3205163"/>
          <p14:tracePt t="11460" x="2530475" y="3205163"/>
          <p14:tracePt t="11468" x="2557463" y="3205163"/>
          <p14:tracePt t="11473" x="2574925" y="3205163"/>
          <p14:tracePt t="11484" x="2620963" y="3205163"/>
          <p14:tracePt t="11489" x="2657475" y="3205163"/>
          <p14:tracePt t="11496" x="2684463" y="3205163"/>
          <p14:tracePt t="11502" x="2720975" y="3205163"/>
          <p14:tracePt t="11508" x="2767013" y="3205163"/>
          <p14:tracePt t="11515" x="2794000" y="3205163"/>
          <p14:tracePt t="11522" x="2830513" y="3205163"/>
          <p14:tracePt t="11529" x="2859088" y="3205163"/>
          <p14:tracePt t="11538" x="2895600" y="3205163"/>
          <p14:tracePt t="11544" x="2940050" y="3205163"/>
          <p14:tracePt t="11550" x="2959100" y="3205163"/>
          <p14:tracePt t="11557" x="3005138" y="3205163"/>
          <p14:tracePt t="11566" x="3041650" y="3205163"/>
          <p14:tracePt t="11572" x="3086100" y="3205163"/>
          <p14:tracePt t="11578" x="3105150" y="3205163"/>
          <p14:tracePt t="11589" x="3168650" y="3195638"/>
          <p14:tracePt t="11592" x="3195638" y="3195638"/>
          <p14:tracePt t="11599" x="3251200" y="3195638"/>
          <p14:tracePt t="11606" x="3278188" y="3195638"/>
          <p14:tracePt t="11612" x="3314700" y="3195638"/>
          <p14:tracePt t="11622" x="3379788" y="3187700"/>
          <p14:tracePt t="11626" x="3416300" y="3187700"/>
          <p14:tracePt t="11635" x="3470275" y="3187700"/>
          <p14:tracePt t="11641" x="3516313" y="3187700"/>
          <p14:tracePt t="11649" x="3552825" y="3187700"/>
          <p14:tracePt t="11656" x="3598863" y="3168650"/>
          <p14:tracePt t="11662" x="3635375" y="3168650"/>
          <p14:tracePt t="11674" x="3679825" y="3168650"/>
          <p14:tracePt t="11676" x="3716338" y="3159125"/>
          <p14:tracePt t="11683" x="3762375" y="3159125"/>
          <p14:tracePt t="11688" x="3808413" y="3141663"/>
          <p14:tracePt t="11695" x="3844925" y="3141663"/>
          <p14:tracePt t="11704" x="3890963" y="3122613"/>
          <p14:tracePt t="11710" x="3927475" y="3122613"/>
          <p14:tracePt t="11718" x="3971925" y="3122613"/>
          <p14:tracePt t="11725" x="4008438" y="3114675"/>
          <p14:tracePt t="11731" x="4054475" y="3114675"/>
          <p14:tracePt t="11740" x="4090988" y="3095625"/>
          <p14:tracePt t="11745" x="4137025" y="3095625"/>
          <p14:tracePt t="11752" x="4164013" y="3086100"/>
          <p14:tracePt t="11761" x="4219575" y="3068638"/>
          <p14:tracePt t="11766" x="4265613" y="3059113"/>
          <p14:tracePt t="11772" x="4302125" y="3059113"/>
          <p14:tracePt t="11779" x="4356100" y="3059113"/>
          <p14:tracePt t="11788" x="4419600" y="3059113"/>
          <p14:tracePt t="11793" x="4448175" y="3041650"/>
          <p14:tracePt t="11801" x="4484688" y="3041650"/>
          <p14:tracePt t="11807" x="4529138" y="3032125"/>
          <p14:tracePt t="11815" x="4548188" y="3032125"/>
          <p14:tracePt t="11823" x="4565650" y="3032125"/>
          <p14:tracePt t="11827" x="4584700" y="3032125"/>
          <p14:tracePt t="11836" x="4611688" y="3032125"/>
          <p14:tracePt t="11841" x="4638675" y="3032125"/>
          <p14:tracePt t="11856" x="4657725" y="3013075"/>
          <p14:tracePt t="11864" x="4675188" y="3013075"/>
          <p14:tracePt t="11869" x="4684713" y="3013075"/>
          <p14:tracePt t="11876" x="4703763" y="3013075"/>
          <p14:tracePt t="11892" x="4730750" y="3013075"/>
          <p14:tracePt t="11898" x="4748213" y="3013075"/>
          <p14:tracePt t="11905" x="4757738" y="3013075"/>
          <p14:tracePt t="11911" x="4776788" y="3013075"/>
          <p14:tracePt t="11918" x="4784725" y="3013075"/>
          <p14:tracePt t="11924" x="4803775" y="3013075"/>
          <p14:tracePt t="11933" x="4821238" y="3013075"/>
          <p14:tracePt t="11939" x="4830763" y="3013075"/>
          <p14:tracePt t="11946" x="4840288" y="3013075"/>
          <p14:tracePt t="11957" x="4867275" y="3013075"/>
          <p14:tracePt t="11960" x="4876800" y="3013075"/>
          <p14:tracePt t="11967" x="4886325" y="3013075"/>
          <p14:tracePt t="11974" x="4903788" y="3013075"/>
          <p14:tracePt t="11981" x="4922838" y="3013075"/>
          <p14:tracePt t="11989" x="4940300" y="3013075"/>
          <p14:tracePt t="11994" x="4968875" y="3005138"/>
          <p14:tracePt t="12002" x="4976813" y="3005138"/>
          <p14:tracePt t="12008" x="5005388" y="3005138"/>
          <p14:tracePt t="12016" x="5032375" y="2995613"/>
          <p14:tracePt t="12026" x="5041900" y="2995613"/>
          <p14:tracePt t="12029" x="5059363" y="2995613"/>
          <p14:tracePt t="12038" x="5086350" y="2995613"/>
          <p14:tracePt t="12042" x="5095875" y="2995613"/>
          <p14:tracePt t="12050" x="5122863" y="2976563"/>
          <p14:tracePt t="12057" x="5151438" y="2976563"/>
          <p14:tracePt t="12064" x="5168900" y="2976563"/>
          <p14:tracePt t="12074" x="5178425" y="2968625"/>
          <p14:tracePt t="12077" x="5205413" y="2968625"/>
          <p14:tracePt t="12085" x="5232400" y="2959100"/>
          <p14:tracePt t="12091" x="5241925" y="2959100"/>
          <p14:tracePt t="12099" x="5268913" y="2959100"/>
          <p14:tracePt t="12106" x="5287963" y="2959100"/>
          <p14:tracePt t="12114" x="5297488" y="2959100"/>
          <p14:tracePt t="12119" x="5324475" y="2959100"/>
          <p14:tracePt t="12126" x="5351463" y="2959100"/>
          <p14:tracePt t="12133" x="5370513" y="2959100"/>
          <p14:tracePt t="12140" x="5397500" y="2959100"/>
          <p14:tracePt t="12147" x="5407025" y="2959100"/>
          <p14:tracePt t="12157" x="5414963" y="2959100"/>
          <p14:tracePt t="12161" x="5434013" y="2940050"/>
          <p14:tracePt t="12168" x="5451475" y="2940050"/>
          <p14:tracePt t="12174" x="5461000" y="2940050"/>
          <p14:tracePt t="12181" x="5480050" y="2940050"/>
          <p14:tracePt t="12189" x="5487988" y="2940050"/>
          <p14:tracePt t="12195" x="5507038" y="2940050"/>
          <p14:tracePt t="12203" x="5524500" y="2940050"/>
          <p14:tracePt t="12209" x="5534025" y="2930525"/>
          <p14:tracePt t="12218" x="5543550" y="2930525"/>
          <p14:tracePt t="12223" x="5553075" y="2930525"/>
          <p14:tracePt t="12231" x="5561013" y="2930525"/>
          <p14:tracePt t="12241" x="5570538" y="2930525"/>
          <p14:tracePt t="12251" x="5589588" y="2930525"/>
          <p14:tracePt t="12257" x="5597525" y="2930525"/>
          <p14:tracePt t="12265" x="5616575" y="2930525"/>
          <p14:tracePt t="12272" x="5634038" y="2930525"/>
          <p14:tracePt t="12278" x="5643563" y="2930525"/>
          <p14:tracePt t="12286" x="5653088" y="2930525"/>
          <p14:tracePt t="12292" x="5680075" y="2930525"/>
          <p14:tracePt t="12299" x="5689600" y="2930525"/>
          <p14:tracePt t="12308" x="5699125" y="2930525"/>
          <p14:tracePt t="12314" x="5708650" y="2930525"/>
          <p14:tracePt t="12322" x="5716588" y="2930525"/>
          <p14:tracePt t="12328" x="5745163" y="2930525"/>
          <p14:tracePt t="12334" x="5772150" y="2930525"/>
          <p14:tracePt t="12340" x="5781675" y="2930525"/>
          <p14:tracePt t="12350" x="5799138" y="2930525"/>
          <p14:tracePt t="12356" x="5808663" y="2930525"/>
          <p14:tracePt t="12362" x="5835650" y="2930525"/>
          <p14:tracePt t="12375" x="5872163" y="2930525"/>
          <p14:tracePt t="12383" x="5881688" y="2930525"/>
          <p14:tracePt t="12389" x="5891213" y="2930525"/>
          <p14:tracePt t="12396" x="5918200" y="2930525"/>
          <p14:tracePt t="12406" x="5927725" y="2930525"/>
          <p14:tracePt t="12410" x="5935663" y="2930525"/>
          <p14:tracePt t="12417" x="5964238" y="2930525"/>
          <p14:tracePt t="12424" x="5972175" y="2930525"/>
          <p14:tracePt t="12431" x="5981700" y="2930525"/>
          <p14:tracePt t="12441" x="5991225" y="2930525"/>
          <p14:tracePt t="12445" x="6018213" y="2930525"/>
          <p14:tracePt t="12459" x="6027738" y="2930525"/>
          <p14:tracePt t="12467" x="6037263" y="2930525"/>
          <p14:tracePt t="12472" x="6045200" y="2930525"/>
          <p14:tracePt t="12835" x="6081713" y="2930525"/>
          <p14:tracePt t="12840" x="6127750" y="2940050"/>
          <p14:tracePt t="12848" x="6173788" y="2949575"/>
          <p14:tracePt t="12857" x="6210300" y="2949575"/>
          <p14:tracePt t="12861" x="6256338" y="2968625"/>
          <p14:tracePt t="12869" x="6292850" y="2995613"/>
          <p14:tracePt t="12877" x="6319838" y="2995613"/>
          <p14:tracePt t="12882" x="6346825" y="2995613"/>
          <p14:tracePt t="12891" x="6373813" y="3005138"/>
          <p14:tracePt t="12896" x="6383338" y="3005138"/>
          <p14:tracePt t="12905" x="6392863" y="3005138"/>
          <p14:tracePt t="12910" x="6402388" y="3005138"/>
          <p14:tracePt t="12918" x="6410325" y="3022600"/>
          <p14:tracePt t="12931" x="6429375" y="3022600"/>
          <p14:tracePt t="12942" x="6438900" y="3032125"/>
          <p14:tracePt t="12946" x="6446838" y="3032125"/>
          <p14:tracePt t="12958" x="6456363" y="3032125"/>
          <p14:tracePt t="12972" x="6465888" y="3032125"/>
          <p14:tracePt t="12994" x="6483350" y="3032125"/>
          <p14:tracePt t="13006" x="6492875" y="3032125"/>
          <p14:tracePt t="13022" x="6502400" y="3032125"/>
          <p14:tracePt t="17627" x="6492875" y="3032125"/>
          <p14:tracePt t="17668" x="6492875" y="3041650"/>
          <p14:tracePt t="17772" x="6475413" y="3041650"/>
          <p14:tracePt t="17862" x="6465888" y="3041650"/>
          <p14:tracePt t="17932" x="6456363" y="3041650"/>
          <p14:tracePt t="18335" x="6446838" y="3041650"/>
          <p14:tracePt t="18418" x="6438900" y="3041650"/>
          <p14:tracePt t="18439" x="6419850" y="3041650"/>
          <p14:tracePt t="18460" x="6410325" y="3041650"/>
          <p14:tracePt t="18487" x="6410325" y="3032125"/>
          <p14:tracePt t="18493" x="6402388" y="3032125"/>
          <p14:tracePt t="18509" x="6392863" y="3013075"/>
          <p14:tracePt t="18521" x="6392863" y="3005138"/>
          <p14:tracePt t="18529" x="6383338" y="3005138"/>
          <p14:tracePt t="18535" x="6383338" y="2995613"/>
          <p14:tracePt t="18541" x="6365875" y="2995613"/>
          <p14:tracePt t="18557" x="6356350" y="2986088"/>
          <p14:tracePt t="18569" x="6356350" y="2976563"/>
          <p14:tracePt t="18577" x="6346825" y="2976563"/>
          <p14:tracePt t="18584" x="6346825" y="2959100"/>
          <p14:tracePt t="18591" x="6337300" y="2959100"/>
          <p14:tracePt t="18611" x="6329363" y="2949575"/>
          <p14:tracePt t="18633" x="6310313" y="2940050"/>
          <p14:tracePt t="18646" x="6300788" y="2940050"/>
          <p14:tracePt t="18667" x="6292850" y="2940050"/>
          <p14:tracePt t="18681" x="6283325" y="2940050"/>
          <p14:tracePt t="18689" x="6283325" y="2930525"/>
          <p14:tracePt t="18693" x="6273800" y="2930525"/>
          <p14:tracePt t="18716" x="6256338" y="2930525"/>
          <p14:tracePt t="18724" x="6256338" y="2922588"/>
          <p14:tracePt t="18729" x="6246813" y="2922588"/>
          <p14:tracePt t="18743" x="6237288" y="2922588"/>
          <p14:tracePt t="18777" x="6237288" y="2903538"/>
          <p14:tracePt t="18791" x="6227763" y="2903538"/>
          <p14:tracePt t="18854" x="6219825" y="2903538"/>
          <p14:tracePt t="19118" x="6210300" y="2903538"/>
          <p14:tracePt t="19188" x="6191250" y="2903538"/>
          <p14:tracePt t="19409" x="6183313" y="2903538"/>
          <p14:tracePt t="19451" x="6173788" y="2903538"/>
          <p14:tracePt t="19569" x="6164263" y="2903538"/>
          <p14:tracePt t="19666" x="6154738" y="2903538"/>
          <p14:tracePt t="19708" x="6137275" y="2903538"/>
          <p14:tracePt t="19756" x="6127750" y="2903538"/>
          <p14:tracePt t="19784" x="6118225" y="2903538"/>
          <p14:tracePt t="19811" x="6110288" y="2903538"/>
          <p14:tracePt t="19833" x="6100763" y="2903538"/>
          <p14:tracePt t="19838" x="6100763" y="2913063"/>
          <p14:tracePt t="19846" x="6081713" y="2913063"/>
          <p14:tracePt t="19859" x="6073775" y="2922588"/>
          <p14:tracePt t="19880" x="6064250" y="2922588"/>
          <p14:tracePt t="19894" x="6054725" y="2930525"/>
          <p14:tracePt t="19908" x="6045200" y="2940050"/>
          <p14:tracePt t="19916" x="6027738" y="2940050"/>
          <p14:tracePt t="19922" x="6018213" y="2940050"/>
          <p14:tracePt t="19929" x="6008688" y="2949575"/>
          <p14:tracePt t="19943" x="6000750" y="2968625"/>
          <p14:tracePt t="19952" x="5991225" y="2968625"/>
          <p14:tracePt t="19958" x="5972175" y="2976563"/>
          <p14:tracePt t="19974" x="5964238" y="2976563"/>
          <p14:tracePt t="19977" x="5954713" y="2986088"/>
          <p14:tracePt t="19994" x="5954713" y="2995613"/>
          <p14:tracePt t="19998" x="5945188" y="2995613"/>
          <p14:tracePt t="20009" x="5945188" y="3005138"/>
          <p14:tracePt t="20013" x="5935663" y="3005138"/>
          <p14:tracePt t="20026" x="5918200" y="3022600"/>
          <p14:tracePt t="20048" x="5908675" y="3022600"/>
          <p14:tracePt t="20058" x="5908675" y="3032125"/>
          <p14:tracePt t="20062" x="5899150" y="3032125"/>
          <p14:tracePt t="20851" x="5881688" y="3032125"/>
          <p14:tracePt t="20858" x="5835650" y="3032125"/>
          <p14:tracePt t="20866" x="5808663" y="3032125"/>
          <p14:tracePt t="20874" x="5772150" y="3032125"/>
          <p14:tracePt t="20894" x="5699125" y="3032125"/>
          <p14:tracePt t="20901" x="5689600" y="3032125"/>
          <p14:tracePt t="20909" x="5653088" y="3032125"/>
          <p14:tracePt t="20921" x="5626100" y="3032125"/>
          <p14:tracePt t="20928" x="5597525" y="3032125"/>
          <p14:tracePt t="20936" x="5589588" y="3032125"/>
          <p14:tracePt t="20944" x="5580063" y="3032125"/>
          <p14:tracePt t="20948" x="5570538" y="3032125"/>
          <p14:tracePt t="20955" x="5553075" y="3032125"/>
          <p14:tracePt t="20963" x="5534025" y="3032125"/>
          <p14:tracePt t="20977" x="5507038" y="3032125"/>
          <p14:tracePt t="20985" x="5497513" y="3032125"/>
          <p14:tracePt t="20992" x="5487988" y="3032125"/>
          <p14:tracePt t="20997" x="5480050" y="3032125"/>
          <p14:tracePt t="21005" x="5461000" y="3032125"/>
          <p14:tracePt t="21018" x="5451475" y="3032125"/>
          <p14:tracePt t="21027" x="5443538" y="3032125"/>
          <p14:tracePt t="21032" x="5434013" y="3032125"/>
          <p14:tracePt t="21039" x="5424488" y="3032125"/>
          <p14:tracePt t="21047" x="5407025" y="3013075"/>
          <p14:tracePt t="21053" x="5397500" y="3013075"/>
          <p14:tracePt t="21068" x="5387975" y="3013075"/>
          <p14:tracePt t="21075" x="5378450" y="3005138"/>
          <p14:tracePt t="21080" x="5370513" y="3005138"/>
          <p14:tracePt t="21090" x="5351463" y="3005138"/>
          <p14:tracePt t="21095" x="5341938" y="3005138"/>
          <p14:tracePt t="21101" x="5341938" y="2995613"/>
          <p14:tracePt t="21109" x="5334000" y="2995613"/>
          <p14:tracePt t="21115" x="5324475" y="2995613"/>
          <p14:tracePt t="21123" x="5324475" y="2986088"/>
          <p14:tracePt t="21129" x="5314950" y="2986088"/>
          <p14:tracePt t="21143" x="5297488" y="2986088"/>
          <p14:tracePt t="21151" x="5287963" y="2986088"/>
          <p14:tracePt t="21164" x="5278438" y="2976563"/>
          <p14:tracePt t="21172" x="5268913" y="2976563"/>
          <p14:tracePt t="21178" x="5260975" y="2976563"/>
          <p14:tracePt t="21185" x="5251450" y="2976563"/>
          <p14:tracePt t="21194" x="5232400" y="2976563"/>
          <p14:tracePt t="21198" x="5224463" y="2959100"/>
          <p14:tracePt t="21212" x="5214938" y="2959100"/>
          <p14:tracePt t="21219" x="5187950" y="2949575"/>
          <p14:tracePt t="21225" x="5178425" y="2949575"/>
          <p14:tracePt t="21234" x="5168900" y="2949575"/>
          <p14:tracePt t="21241" x="5141913" y="2949575"/>
          <p14:tracePt t="21247" x="5122863" y="2949575"/>
          <p14:tracePt t="21255" x="5078413" y="2949575"/>
          <p14:tracePt t="21260" x="5041900" y="2940050"/>
          <p14:tracePt t="21268" x="5013325" y="2940050"/>
          <p14:tracePt t="21278" x="4968875" y="2940050"/>
          <p14:tracePt t="21281" x="4949825" y="2922588"/>
          <p14:tracePt t="21290" x="4922838" y="2922588"/>
          <p14:tracePt t="21296" x="4867275" y="2922588"/>
          <p14:tracePt t="21303" x="4840288" y="2913063"/>
          <p14:tracePt t="21308" x="4794250" y="2913063"/>
          <p14:tracePt t="21317" x="4776788" y="2913063"/>
          <p14:tracePt t="21325" x="4748213" y="2894013"/>
          <p14:tracePt t="21331" x="4721225" y="2894013"/>
          <p14:tracePt t="21339" x="4694238" y="2886075"/>
          <p14:tracePt t="21344" x="4667250" y="2886075"/>
          <p14:tracePt t="21351" x="4648200" y="2886075"/>
          <p14:tracePt t="21360" x="4621213" y="2886075"/>
          <p14:tracePt t="21365" x="4584700" y="2886075"/>
          <p14:tracePt t="21372" x="4565650" y="2876550"/>
          <p14:tracePt t="21379" x="4548188" y="2876550"/>
          <p14:tracePt t="21387" x="4521200" y="2876550"/>
          <p14:tracePt t="21392" x="4511675" y="2876550"/>
          <p14:tracePt t="21401" x="4484688" y="2857500"/>
          <p14:tracePt t="21408" x="4465638" y="2857500"/>
          <p14:tracePt t="21414" x="4448175" y="2857500"/>
          <p14:tracePt t="21421" x="4438650" y="2857500"/>
          <p14:tracePt t="21427" x="4429125" y="2857500"/>
          <p14:tracePt t="21434" x="4419600" y="2857500"/>
          <p14:tracePt t="21443" x="4392613" y="2857500"/>
          <p14:tracePt t="21448" x="4383088" y="2849563"/>
          <p14:tracePt t="21456" x="4375150" y="2849563"/>
          <p14:tracePt t="21462" x="4365625" y="2849563"/>
          <p14:tracePt t="21470" x="4356100" y="2849563"/>
          <p14:tracePt t="21477" x="4338638" y="2849563"/>
          <p14:tracePt t="21484" x="4329113" y="2849563"/>
          <p14:tracePt t="21492" x="4319588" y="2849563"/>
          <p14:tracePt t="21497" x="4310063" y="2849563"/>
          <p14:tracePt t="21510" x="4283075" y="2840038"/>
          <p14:tracePt t="21518" x="4273550" y="2840038"/>
          <p14:tracePt t="21531" x="4265613" y="2840038"/>
          <p14:tracePt t="21542" x="4256088" y="2840038"/>
          <p14:tracePt t="21546" x="4237038" y="2840038"/>
          <p14:tracePt t="21559" x="4229100" y="2840038"/>
          <p14:tracePt t="21567" x="4219575" y="2840038"/>
          <p14:tracePt t="21575" x="4210050" y="2830513"/>
          <p14:tracePt t="21581" x="4200525" y="2830513"/>
          <p14:tracePt t="21587" x="4183063" y="2830513"/>
          <p14:tracePt t="21594" x="4173538" y="2830513"/>
          <p14:tracePt t="21601" x="4164013" y="2830513"/>
          <p14:tracePt t="21609" x="4156075" y="2830513"/>
          <p14:tracePt t="21621" x="4146550" y="2830513"/>
          <p14:tracePt t="21628" x="4127500" y="2830513"/>
          <p14:tracePt t="21635" x="4119563" y="2830513"/>
          <p14:tracePt t="21646" x="4110038" y="2830513"/>
          <p14:tracePt t="21649" x="4100513" y="2830513"/>
          <p14:tracePt t="21659" x="4090988" y="2830513"/>
          <p14:tracePt t="21671" x="4073525" y="2830513"/>
          <p14:tracePt t="21677" x="4064000" y="2813050"/>
          <p14:tracePt t="21694" x="4054475" y="2813050"/>
          <p14:tracePt t="21698" x="4044950" y="2813050"/>
          <p14:tracePt t="21704" x="4037013" y="2813050"/>
          <p14:tracePt t="21712" x="4017963" y="2813050"/>
          <p14:tracePt t="21719" x="4000500" y="2813050"/>
          <p14:tracePt t="21727" x="3990975" y="2813050"/>
          <p14:tracePt t="21733" x="3981450" y="2813050"/>
          <p14:tracePt t="21739" x="3963988" y="2813050"/>
          <p14:tracePt t="21746" x="3927475" y="2813050"/>
          <p14:tracePt t="21755" x="3908425" y="2813050"/>
          <p14:tracePt t="21761" x="3881438" y="2813050"/>
          <p14:tracePt t="21767" x="3825875" y="2813050"/>
          <p14:tracePt t="21779" x="3781425" y="2813050"/>
          <p14:tracePt t="21781" x="3725863" y="2813050"/>
          <p14:tracePt t="21789" x="3662363" y="2803525"/>
          <p14:tracePt t="21795" x="3606800" y="2803525"/>
          <p14:tracePt t="21803" x="3533775" y="2784475"/>
          <p14:tracePt t="21810" x="3452813" y="2784475"/>
          <p14:tracePt t="21816" x="3370263" y="2784475"/>
          <p14:tracePt t="21825" x="3333750" y="2784475"/>
          <p14:tracePt t="21830" x="3270250" y="2784475"/>
          <p14:tracePt t="21837" x="3232150" y="2784475"/>
          <p14:tracePt t="21845" x="3151188" y="2767013"/>
          <p14:tracePt t="21850" x="3095625" y="2767013"/>
          <p14:tracePt t="21859" x="3068638" y="2767013"/>
          <p14:tracePt t="21867" x="3013075" y="2767013"/>
          <p14:tracePt t="21871" x="2976563" y="2767013"/>
          <p14:tracePt t="21878" x="2932113" y="2767013"/>
          <p14:tracePt t="21896" x="2830513" y="2757488"/>
          <p14:tracePt t="21899" x="2776538" y="2757488"/>
          <p14:tracePt t="21909" x="2720975" y="2757488"/>
          <p14:tracePt t="21913" x="2657475" y="2757488"/>
          <p14:tracePt t="21920" x="2620963" y="2757488"/>
          <p14:tracePt t="21926" x="2557463" y="2757488"/>
          <p14:tracePt t="21934" x="2520950" y="2757488"/>
          <p14:tracePt t="21942" x="2465388" y="2757488"/>
          <p14:tracePt t="21948" x="2419350" y="2776538"/>
          <p14:tracePt t="21957" x="2392363" y="2776538"/>
          <p14:tracePt t="21962" x="2355850" y="2784475"/>
          <p14:tracePt t="21969" x="2309813" y="2803525"/>
          <p14:tracePt t="21977" x="2282825" y="2803525"/>
          <p14:tracePt t="21983" x="2246313" y="2813050"/>
          <p14:tracePt t="21991" x="2219325" y="2813050"/>
          <p14:tracePt t="21998" x="2173288" y="2830513"/>
          <p14:tracePt t="22003" x="2155825" y="2830513"/>
          <p14:tracePt t="22010" x="2090738" y="2849563"/>
          <p14:tracePt t="22017" x="2082800" y="2849563"/>
          <p14:tracePt t="22025" x="2063750" y="2849563"/>
          <p14:tracePt t="22031" x="2036763" y="2849563"/>
          <p14:tracePt t="22041" x="1990725" y="2857500"/>
          <p14:tracePt t="22045" x="1981200" y="2857500"/>
          <p14:tracePt t="22052" x="1963738" y="2867025"/>
          <p14:tracePt t="22059" x="1936750" y="2867025"/>
          <p14:tracePt t="22066" x="1927225" y="2867025"/>
          <p14:tracePt t="22074" x="1900238" y="2886075"/>
          <p14:tracePt t="22080" x="1890713" y="2886075"/>
          <p14:tracePt t="22087" x="1863725" y="2894013"/>
          <p14:tracePt t="22100" x="1835150" y="2894013"/>
          <p14:tracePt t="22111" x="1827213" y="2894013"/>
          <p14:tracePt t="22122" x="1817688" y="2903538"/>
          <p14:tracePt t="22128" x="1808163" y="2903538"/>
          <p14:tracePt t="22134" x="1798638" y="2922588"/>
          <p14:tracePt t="22148" x="1790700" y="2922588"/>
          <p14:tracePt t="22156" x="1771650" y="2922588"/>
          <p14:tracePt t="22163" x="1771650" y="2930525"/>
          <p14:tracePt t="22170" x="1762125" y="2930525"/>
          <p14:tracePt t="22178" x="1754188" y="2940050"/>
          <p14:tracePt t="22183" x="1744663" y="2940050"/>
          <p14:tracePt t="22191" x="1735138" y="2949575"/>
          <p14:tracePt t="22198" x="1717675" y="2959100"/>
          <p14:tracePt t="22205" x="1708150" y="2968625"/>
          <p14:tracePt t="22212" x="1708150" y="2986088"/>
          <p14:tracePt t="22219" x="1698625" y="2995613"/>
          <p14:tracePt t="22225" x="1689100" y="3005138"/>
          <p14:tracePt t="22241" x="1681163" y="3005138"/>
          <p14:tracePt t="22247" x="1662113" y="3013075"/>
          <p14:tracePt t="22253" x="1652588" y="3022600"/>
          <p14:tracePt t="22260" x="1644650" y="3022600"/>
          <p14:tracePt t="22267" x="1635125" y="3041650"/>
          <p14:tracePt t="22276" x="1625600" y="3049588"/>
          <p14:tracePt t="22287" x="1606550" y="3059113"/>
          <p14:tracePt t="22297" x="1598613" y="3068638"/>
          <p14:tracePt t="22302" x="1589088" y="3078163"/>
          <p14:tracePt t="22315" x="1579563" y="3095625"/>
          <p14:tracePt t="22322" x="1570038" y="3105150"/>
          <p14:tracePt t="22330" x="1552575" y="3105150"/>
          <p14:tracePt t="22337" x="1552575" y="3114675"/>
          <p14:tracePt t="22343" x="1543050" y="3114675"/>
          <p14:tracePt t="22364" x="1533525" y="3122613"/>
          <p14:tracePt t="22371" x="1533525" y="3132138"/>
          <p14:tracePt t="22378" x="1525588" y="3132138"/>
          <p14:tracePt t="22393" x="1516063" y="3132138"/>
          <p14:tracePt t="22399" x="1516063" y="3151188"/>
          <p14:tracePt t="22407" x="1497013" y="3159125"/>
          <p14:tracePt t="22414" x="1497013" y="3168650"/>
          <p14:tracePt t="22420" x="1497013" y="3178175"/>
          <p14:tracePt t="22436" x="1489075" y="3187700"/>
          <p14:tracePt t="22447" x="1489075" y="3205163"/>
          <p14:tracePt t="22455" x="1489075" y="3214688"/>
          <p14:tracePt t="22469" x="1489075" y="3224213"/>
          <p14:tracePt t="22482" x="1489075" y="3232150"/>
          <p14:tracePt t="22504" x="1489075" y="3241675"/>
          <p14:tracePt t="22516" x="1489075" y="3260725"/>
          <p14:tracePt t="22538" x="1489075" y="3268663"/>
          <p14:tracePt t="22544" x="1479550" y="3268663"/>
          <p14:tracePt t="22565" x="1479550" y="3278188"/>
          <p14:tracePt t="22573" x="1479550" y="3287713"/>
          <p14:tracePt t="22601" x="1479550" y="3297238"/>
          <p14:tracePt t="22622" x="1479550" y="3314700"/>
          <p14:tracePt t="22644" x="1479550" y="3324225"/>
          <p14:tracePt t="22670" x="1479550" y="3333750"/>
          <p14:tracePt t="22704" x="1479550" y="3341688"/>
          <p14:tracePt t="22726" x="1479550" y="3351213"/>
          <p14:tracePt t="22759" x="1479550" y="3360738"/>
          <p14:tracePt t="22773" x="1489075" y="3378200"/>
          <p14:tracePt t="22788" x="1506538" y="3378200"/>
          <p14:tracePt t="22793" x="1506538" y="3387725"/>
          <p14:tracePt t="22800" x="1516063" y="3387725"/>
          <p14:tracePt t="22815" x="1525588" y="3397250"/>
          <p14:tracePt t="22829" x="1525588" y="3406775"/>
          <p14:tracePt t="22844" x="1533525" y="3406775"/>
          <p14:tracePt t="22850" x="1533525" y="3414713"/>
          <p14:tracePt t="22856" x="1543050" y="3414713"/>
          <p14:tracePt t="22864" x="1543050" y="3433763"/>
          <p14:tracePt t="22871" x="1562100" y="3433763"/>
          <p14:tracePt t="22878" x="1570038" y="3443288"/>
          <p14:tracePt t="22887" x="1579563" y="3443288"/>
          <p14:tracePt t="22894" x="1589088" y="3443288"/>
          <p14:tracePt t="22898" x="1589088" y="3451225"/>
          <p14:tracePt t="22906" x="1598613" y="3451225"/>
          <p14:tracePt t="22912" x="1616075" y="3460750"/>
          <p14:tracePt t="22926" x="1625600" y="3460750"/>
          <p14:tracePt t="22933" x="1635125" y="3470275"/>
          <p14:tracePt t="22940" x="1644650" y="3470275"/>
          <p14:tracePt t="22947" x="1652588" y="3487738"/>
          <p14:tracePt t="22961" x="1671638" y="3497263"/>
          <p14:tracePt t="22976" x="1681163" y="3497263"/>
          <p14:tracePt t="22981" x="1689100" y="3497263"/>
          <p14:tracePt t="22989" x="1698625" y="3506788"/>
          <p14:tracePt t="23002" x="1698625" y="3516313"/>
          <p14:tracePt t="23009" x="1708150" y="3516313"/>
          <p14:tracePt t="23016" x="1725613" y="3524250"/>
          <p14:tracePt t="23037" x="1735138" y="3524250"/>
          <p14:tracePt t="23043" x="1744663" y="3524250"/>
          <p14:tracePt t="23065" x="1754188" y="3524250"/>
          <p14:tracePt t="23072" x="1754188" y="3543300"/>
          <p14:tracePt t="23078" x="1762125" y="3543300"/>
          <p14:tracePt t="23099" x="1781175" y="3543300"/>
          <p14:tracePt t="23113" x="1790700" y="3543300"/>
          <p14:tracePt t="23135" x="1798638" y="3543300"/>
          <p14:tracePt t="23156" x="1808163" y="3552825"/>
          <p14:tracePt t="23168" x="1817688" y="3552825"/>
          <p14:tracePt t="23190" x="1827213" y="3552825"/>
          <p14:tracePt t="23204" x="1844675" y="3552825"/>
          <p14:tracePt t="23217" x="1854200" y="3552825"/>
          <p14:tracePt t="23245" x="1863725" y="3552825"/>
          <p14:tracePt t="23259" x="1871663" y="3552825"/>
          <p14:tracePt t="23279" x="1881188" y="3552825"/>
          <p14:tracePt t="23293" x="1900238" y="3552825"/>
          <p14:tracePt t="23309" x="1908175" y="3552825"/>
          <p14:tracePt t="23336" x="1917700" y="3552825"/>
          <p14:tracePt t="23349" x="1927225" y="3552825"/>
          <p14:tracePt t="23362" x="1927225" y="3560763"/>
          <p14:tracePt t="23370" x="1936750" y="3560763"/>
          <p14:tracePt t="23391" x="1954213" y="3560763"/>
          <p14:tracePt t="23404" x="1963738" y="3560763"/>
          <p14:tracePt t="23425" x="1973263" y="3560763"/>
          <p14:tracePt t="23440" x="1981200" y="3560763"/>
          <p14:tracePt t="23447" x="1990725" y="3560763"/>
          <p14:tracePt t="23454" x="2009775" y="3560763"/>
          <p14:tracePt t="23475" x="2017713" y="3560763"/>
          <p14:tracePt t="23480" x="2027238" y="3560763"/>
          <p14:tracePt t="23488" x="2036763" y="3570288"/>
          <p14:tracePt t="23496" x="2046288" y="3570288"/>
          <p14:tracePt t="23501" x="2063750" y="3570288"/>
          <p14:tracePt t="23517" x="2073275" y="3570288"/>
          <p14:tracePt t="23523" x="2082800" y="3570288"/>
          <p14:tracePt t="23529" x="2090738" y="3579813"/>
          <p14:tracePt t="23536" x="2100263" y="3579813"/>
          <p14:tracePt t="23550" x="2119313" y="3579813"/>
          <p14:tracePt t="23558" x="2127250" y="3597275"/>
          <p14:tracePt t="23565" x="2136775" y="3597275"/>
          <p14:tracePt t="23571" x="2146300" y="3597275"/>
          <p14:tracePt t="23585" x="2155825" y="3597275"/>
          <p14:tracePt t="23594" x="2173288" y="3597275"/>
          <p14:tracePt t="23599" x="2182813" y="3597275"/>
          <p14:tracePt t="23612" x="2200275" y="3606800"/>
          <p14:tracePt t="23627" x="2219325" y="3606800"/>
          <p14:tracePt t="23635" x="2236788" y="3606800"/>
          <p14:tracePt t="23641" x="2246313" y="3606800"/>
          <p14:tracePt t="23647" x="2255838" y="3616325"/>
          <p14:tracePt t="23655" x="2273300" y="3616325"/>
          <p14:tracePt t="23662" x="2292350" y="3616325"/>
          <p14:tracePt t="23668" x="2301875" y="3616325"/>
          <p14:tracePt t="23679" x="2319338" y="3616325"/>
          <p14:tracePt t="23682" x="2328863" y="3616325"/>
          <p14:tracePt t="23690" x="2346325" y="3616325"/>
          <p14:tracePt t="23695" x="2365375" y="3616325"/>
          <p14:tracePt t="23703" x="2374900" y="3616325"/>
          <p14:tracePt t="23711" x="2392363" y="3616325"/>
          <p14:tracePt t="23717" x="2419350" y="3616325"/>
          <p14:tracePt t="23725" x="2428875" y="3616325"/>
          <p14:tracePt t="23730" x="2457450" y="3616325"/>
          <p14:tracePt t="23738" x="2474913" y="3616325"/>
          <p14:tracePt t="23745" x="2501900" y="3616325"/>
          <p14:tracePt t="23751" x="2511425" y="3616325"/>
          <p14:tracePt t="23759" x="2538413" y="3616325"/>
          <p14:tracePt t="23767" x="2547938" y="3616325"/>
          <p14:tracePt t="23772" x="2574925" y="3616325"/>
          <p14:tracePt t="23779" x="2593975" y="3616325"/>
          <p14:tracePt t="23788" x="2603500" y="3616325"/>
          <p14:tracePt t="23794" x="2630488" y="3616325"/>
          <p14:tracePt t="23801" x="2657475" y="3616325"/>
          <p14:tracePt t="23811" x="2667000" y="3616325"/>
          <p14:tracePt t="23814" x="2684463" y="3616325"/>
          <p14:tracePt t="23820" x="2703513" y="3616325"/>
          <p14:tracePt t="23828" x="2720975" y="3616325"/>
          <p14:tracePt t="23835" x="2749550" y="3616325"/>
          <p14:tracePt t="23844" x="2757488" y="3616325"/>
          <p14:tracePt t="23850" x="2786063" y="3616325"/>
          <p14:tracePt t="23856" x="2803525" y="3616325"/>
          <p14:tracePt t="23862" x="2813050" y="3616325"/>
          <p14:tracePt t="23869" x="2840038" y="3616325"/>
          <p14:tracePt t="23878" x="2867025" y="3616325"/>
          <p14:tracePt t="23884" x="2876550" y="3616325"/>
          <p14:tracePt t="23892" x="2895600" y="3616325"/>
          <p14:tracePt t="23897" x="2922588" y="3616325"/>
          <p14:tracePt t="23913" x="2968625" y="3616325"/>
          <p14:tracePt t="23918" x="2995613" y="3616325"/>
          <p14:tracePt t="23927" x="3022600" y="3616325"/>
          <p14:tracePt t="23931" x="3041650" y="3616325"/>
          <p14:tracePt t="23939" x="3068638" y="3616325"/>
          <p14:tracePt t="23945" x="3095625" y="3616325"/>
          <p14:tracePt t="23954" x="3122613" y="3616325"/>
          <p14:tracePt t="23960" x="3141663" y="3616325"/>
          <p14:tracePt t="23967" x="3168650" y="3616325"/>
          <p14:tracePt t="23978" x="3195638" y="3616325"/>
          <p14:tracePt t="23981" x="3214688" y="3616325"/>
          <p14:tracePt t="23989" x="3241675" y="3616325"/>
          <p14:tracePt t="23994" x="3270250" y="3616325"/>
          <p14:tracePt t="24001" x="3287713" y="3616325"/>
          <p14:tracePt t="24009" x="3306763" y="3616325"/>
          <p14:tracePt t="24015" x="3324225" y="3616325"/>
          <p14:tracePt t="24023" x="3351213" y="3616325"/>
          <p14:tracePt t="24029" x="3370263" y="3616325"/>
          <p14:tracePt t="24036" x="3387725" y="3616325"/>
          <p14:tracePt t="24045" x="3406775" y="3616325"/>
          <p14:tracePt t="24050" x="3433763" y="3616325"/>
          <p14:tracePt t="24057" x="3460750" y="3616325"/>
          <p14:tracePt t="24063" x="3470275" y="3616325"/>
          <p14:tracePt t="24071" x="3489325" y="3616325"/>
          <p14:tracePt t="24077" x="3516313" y="3616325"/>
          <p14:tracePt t="24085" x="3525838" y="3616325"/>
          <p14:tracePt t="24093" x="3533775" y="3616325"/>
          <p14:tracePt t="24098" x="3552825" y="3616325"/>
          <p14:tracePt t="24106" x="3570288" y="3616325"/>
          <p14:tracePt t="24112" x="3579813" y="3616325"/>
          <p14:tracePt t="24120" x="3598863" y="3616325"/>
          <p14:tracePt t="24127" x="3606800" y="3616325"/>
          <p14:tracePt t="24133" x="3616325" y="3616325"/>
          <p14:tracePt t="24140" x="3635375" y="3616325"/>
          <p14:tracePt t="24154" x="3652838" y="3616325"/>
          <p14:tracePt t="24160" x="3662363" y="3616325"/>
          <p14:tracePt t="24168" x="3671888" y="3616325"/>
          <p14:tracePt t="24178" x="3698875" y="3616325"/>
          <p14:tracePt t="24181" x="3708400" y="3616325"/>
          <p14:tracePt t="24188" x="3716338" y="3616325"/>
          <p14:tracePt t="24195" x="3725863" y="3616325"/>
          <p14:tracePt t="24202" x="3735388" y="3616325"/>
          <p14:tracePt t="24210" x="3752850" y="3616325"/>
          <p14:tracePt t="24218" x="3762375" y="3616325"/>
          <p14:tracePt t="24223" x="3771900" y="3606800"/>
          <p14:tracePt t="24230" x="3789363" y="3606800"/>
          <p14:tracePt t="24238" x="3808413" y="3606800"/>
          <p14:tracePt t="24243" x="3817938" y="3606800"/>
          <p14:tracePt t="24250" x="3825875" y="3606800"/>
          <p14:tracePt t="24258" x="3854450" y="3606800"/>
          <p14:tracePt t="24264" x="3862388" y="3606800"/>
          <p14:tracePt t="24271" x="3871913" y="3606800"/>
          <p14:tracePt t="24278" x="3881438" y="3606800"/>
          <p14:tracePt t="24285" x="3908425" y="3606800"/>
          <p14:tracePt t="24294" x="3917950" y="3589338"/>
          <p14:tracePt t="24300" x="3927475" y="3589338"/>
          <p14:tracePt t="24307" x="3954463" y="3589338"/>
          <p14:tracePt t="24313" x="3963988" y="3589338"/>
          <p14:tracePt t="24322" x="3971925" y="3589338"/>
          <p14:tracePt t="24326" x="3981450" y="3579813"/>
          <p14:tracePt t="24333" x="4008438" y="3579813"/>
          <p14:tracePt t="24345" x="4017963" y="3579813"/>
          <p14:tracePt t="24348" x="4037013" y="3579813"/>
          <p14:tracePt t="24356" x="4064000" y="3570288"/>
          <p14:tracePt t="24363" x="4083050" y="3570288"/>
          <p14:tracePt t="24368" x="4100513" y="3570288"/>
          <p14:tracePt t="24377" x="4127500" y="3570288"/>
          <p14:tracePt t="24383" x="4137025" y="3560763"/>
          <p14:tracePt t="24390" x="4173538" y="3560763"/>
          <p14:tracePt t="24397" x="4219575" y="3543300"/>
          <p14:tracePt t="24405" x="4237038" y="3543300"/>
          <p14:tracePt t="24409" x="4302125" y="3533775"/>
          <p14:tracePt t="24418" x="4356100" y="3533775"/>
          <p14:tracePt t="24425" x="4411663" y="3533775"/>
          <p14:tracePt t="24432" x="4456113" y="3516313"/>
          <p14:tracePt t="24439" x="4492625" y="3516313"/>
          <p14:tracePt t="24447" x="4557713" y="3497263"/>
          <p14:tracePt t="24452" x="4594225" y="3487738"/>
          <p14:tracePt t="24460" x="4638675" y="3487738"/>
          <p14:tracePt t="24466" x="4675188" y="3487738"/>
          <p14:tracePt t="24472" x="4721225" y="3487738"/>
          <p14:tracePt t="24479" x="4767263" y="3470275"/>
          <p14:tracePt t="24487" x="4803775" y="3470275"/>
          <p14:tracePt t="24494" x="4830763" y="3460750"/>
          <p14:tracePt t="24500" x="4867275" y="3460750"/>
          <p14:tracePt t="24510" x="4895850" y="3443288"/>
          <p14:tracePt t="24515" x="4922838" y="3443288"/>
          <p14:tracePt t="24521" x="4949825" y="3443288"/>
          <p14:tracePt t="24529" x="4986338" y="3433763"/>
          <p14:tracePt t="24535" x="4995863" y="3433763"/>
          <p14:tracePt t="24544" x="5013325" y="3433763"/>
          <p14:tracePt t="24549" x="5032375" y="3433763"/>
          <p14:tracePt t="24557" x="5041900" y="3424238"/>
          <p14:tracePt t="24564" x="5068888" y="3424238"/>
          <p14:tracePt t="24571" x="5095875" y="3424238"/>
          <p14:tracePt t="24577" x="5105400" y="3424238"/>
          <p14:tracePt t="24584" x="5122863" y="3424238"/>
          <p14:tracePt t="24593" x="5151438" y="3424238"/>
          <p14:tracePt t="24597" x="5178425" y="3424238"/>
          <p14:tracePt t="24605" x="5187950" y="3424238"/>
          <p14:tracePt t="24611" x="5205413" y="3424238"/>
          <p14:tracePt t="24619" x="5232400" y="3424238"/>
          <p14:tracePt t="24627" x="5241925" y="3424238"/>
          <p14:tracePt t="24633" x="5268913" y="3424238"/>
          <p14:tracePt t="24639" x="5297488" y="3424238"/>
          <p14:tracePt t="24646" x="5314950" y="3424238"/>
          <p14:tracePt t="24654" x="5324475" y="3424238"/>
          <p14:tracePt t="24661" x="5341938" y="3424238"/>
          <p14:tracePt t="24668" x="5351463" y="3424238"/>
          <p14:tracePt t="24676" x="5360988" y="3424238"/>
          <p14:tracePt t="24680" x="5370513" y="3424238"/>
          <p14:tracePt t="24688" x="5378450" y="3424238"/>
          <p14:tracePt t="24694" x="5407025" y="3424238"/>
          <p14:tracePt t="24701" x="5414963" y="3424238"/>
          <p14:tracePt t="24711" x="5424488" y="3424238"/>
          <p14:tracePt t="24717" x="5443538" y="3424238"/>
          <p14:tracePt t="24723" x="5451475" y="3424238"/>
          <p14:tracePt t="24737" x="5461000" y="3424238"/>
          <p14:tracePt t="24744" x="5470525" y="3424238"/>
          <p14:tracePt t="24750" x="5480050" y="3424238"/>
          <p14:tracePt t="24760" x="5487988" y="3424238"/>
          <p14:tracePt t="24765" x="5507038" y="3424238"/>
          <p14:tracePt t="24772" x="5516563" y="3424238"/>
          <p14:tracePt t="24785" x="5524500" y="3424238"/>
          <p14:tracePt t="24793" x="5534025" y="3424238"/>
          <p14:tracePt t="24798" x="5543550" y="3424238"/>
          <p14:tracePt t="24812" x="5561013" y="3424238"/>
          <p14:tracePt t="24827" x="5570538" y="3424238"/>
          <p14:tracePt t="24847" x="5580063" y="3424238"/>
          <p14:tracePt t="24861" x="5589588" y="3424238"/>
          <p14:tracePt t="24877" x="5597525" y="3424238"/>
          <p14:tracePt t="24910" x="5597525" y="3433763"/>
          <p14:tracePt t="25202" x="5597525" y="3443288"/>
          <p14:tracePt t="27732" x="5589588" y="3443288"/>
          <p14:tracePt t="27760" x="5580063" y="3443288"/>
          <p14:tracePt t="27782" x="5570538" y="3443288"/>
          <p14:tracePt t="27816" x="5553075" y="3443288"/>
          <p14:tracePt t="27836" x="5543550" y="3443288"/>
          <p14:tracePt t="27858" x="5534025" y="3443288"/>
          <p14:tracePt t="27899" x="5524500" y="3443288"/>
          <p14:tracePt t="27933" x="5516563" y="3443288"/>
          <p14:tracePt t="27982" x="5497513" y="3443288"/>
          <p14:tracePt t="27995" x="5487988" y="3443288"/>
          <p14:tracePt t="28017" x="5480050" y="3443288"/>
          <p14:tracePt t="28044" x="5470525" y="3443288"/>
          <p14:tracePt t="28065" x="5461000" y="3443288"/>
          <p14:tracePt t="28087" x="5451475" y="3443288"/>
          <p14:tracePt t="28114" x="5434013" y="3443288"/>
          <p14:tracePt t="28135" x="5424488" y="3443288"/>
          <p14:tracePt t="28148" x="5414963" y="3443288"/>
          <p14:tracePt t="28177" x="5407025" y="3443288"/>
          <p14:tracePt t="28198" x="5397500" y="3443288"/>
          <p14:tracePt t="28211" x="5378450" y="3443288"/>
          <p14:tracePt t="28231" x="5370513" y="3443288"/>
          <p14:tracePt t="28245" x="5360988" y="3443288"/>
          <p14:tracePt t="28266" x="5351463" y="3443288"/>
          <p14:tracePt t="28280" x="5341938" y="3443288"/>
          <p14:tracePt t="28294" x="5324475" y="3443288"/>
          <p14:tracePt t="28315" x="5314950" y="3443288"/>
          <p14:tracePt t="28321" x="5305425" y="3443288"/>
          <p14:tracePt t="28336" x="5297488" y="3443288"/>
          <p14:tracePt t="28357" x="5287963" y="3443288"/>
          <p14:tracePt t="28371" x="5268913" y="3443288"/>
          <p14:tracePt t="28391" x="5260975" y="3443288"/>
          <p14:tracePt t="28406" x="5251450" y="3443288"/>
          <p14:tracePt t="28419" x="5241925" y="3443288"/>
          <p14:tracePt t="28433" x="5232400" y="3443288"/>
          <p14:tracePt t="28446" x="5214938" y="3443288"/>
          <p14:tracePt t="28461" x="5205413" y="3443288"/>
          <p14:tracePt t="28481" x="5195888" y="3443288"/>
          <p14:tracePt t="28495" x="5187950" y="3443288"/>
          <p14:tracePt t="28510" x="5178425" y="3443288"/>
          <p14:tracePt t="28532" x="5159375" y="3443288"/>
          <p14:tracePt t="28544" x="5151438" y="3443288"/>
          <p14:tracePt t="28558" x="5141913" y="3443288"/>
          <p14:tracePt t="28579" x="5132388" y="3443288"/>
          <p14:tracePt t="28594" x="5122863" y="3443288"/>
          <p14:tracePt t="28613" x="5105400" y="3443288"/>
          <p14:tracePt t="28628" x="5095875" y="3443288"/>
          <p14:tracePt t="28642" x="5086350" y="3443288"/>
          <p14:tracePt t="28662" x="5078413" y="3443288"/>
          <p14:tracePt t="28677" x="5068888" y="3443288"/>
          <p14:tracePt t="28690" x="5049838" y="3443288"/>
          <p14:tracePt t="28711" x="5041900" y="3443288"/>
          <p14:tracePt t="28724" x="5032375" y="3443288"/>
          <p14:tracePt t="28739" x="5022850" y="3443288"/>
          <p14:tracePt t="28760" x="5013325" y="3443288"/>
          <p14:tracePt t="28773" x="5005388" y="3443288"/>
          <p14:tracePt t="28787" x="4986338" y="3443288"/>
          <p14:tracePt t="28814" x="4976813" y="3443288"/>
          <p14:tracePt t="28835" x="4968875" y="3443288"/>
          <p14:tracePt t="28856" x="4959350" y="3443288"/>
          <p14:tracePt t="28871" x="4959350" y="3451225"/>
          <p14:tracePt t="28883" x="4949825" y="3451225"/>
          <p14:tracePt t="28911" x="4932363" y="3451225"/>
          <p14:tracePt t="28953" x="4922838" y="3451225"/>
          <p14:tracePt t="28987" x="4913313" y="3451225"/>
          <p14:tracePt t="29036" x="4903788" y="3451225"/>
          <p14:tracePt t="29057" x="4903788" y="3470275"/>
          <p14:tracePt t="29113" x="4895850" y="3470275"/>
          <p14:tracePt t="29169" x="4876800" y="3470275"/>
          <p14:tracePt t="30216" x="4867275" y="3470275"/>
          <p14:tracePt t="32372" x="4886325" y="3470275"/>
          <p14:tracePt t="32378" x="4940300" y="3470275"/>
          <p14:tracePt t="32385" x="4976813" y="3470275"/>
          <p14:tracePt t="32394" x="5022850" y="3479800"/>
          <p14:tracePt t="32400" x="5049838" y="3479800"/>
          <p14:tracePt t="32407" x="5086350" y="3497263"/>
          <p14:tracePt t="32415" x="5114925" y="3497263"/>
          <p14:tracePt t="32420" x="5122863" y="3497263"/>
          <p14:tracePt t="32430" x="5132388" y="3497263"/>
          <p14:tracePt t="32435" x="5151438" y="3497263"/>
          <p14:tracePt t="32441" x="5159375" y="3497263"/>
          <p14:tracePt t="32448" x="5168900" y="3497263"/>
          <p14:tracePt t="32463" x="5178425" y="3497263"/>
          <p14:tracePt t="32470" x="5187950" y="3497263"/>
          <p14:tracePt t="32477" x="5205413" y="3497263"/>
          <p14:tracePt t="32484" x="5214938" y="3497263"/>
          <p14:tracePt t="32496" x="5224463" y="3497263"/>
          <p14:tracePt t="32513" x="5232400" y="3497263"/>
          <p14:tracePt t="32531" x="5241925" y="3497263"/>
          <p14:tracePt t="32546" x="5260975" y="3497263"/>
          <p14:tracePt t="32560" x="5268913" y="3497263"/>
          <p14:tracePt t="32587" x="5278438" y="3497263"/>
          <p14:tracePt t="32879" x="5287963" y="3497263"/>
          <p14:tracePt t="33163" x="5297488" y="3497263"/>
          <p14:tracePt t="33705" x="5287963" y="3497263"/>
          <p14:tracePt t="33710" x="5278438" y="3497263"/>
          <p14:tracePt t="33717" x="5251450" y="3497263"/>
          <p14:tracePt t="33726" x="5224463" y="3497263"/>
          <p14:tracePt t="33731" x="5205413" y="3497263"/>
          <p14:tracePt t="33738" x="5178425" y="3497263"/>
          <p14:tracePt t="33749" x="5151438" y="3497263"/>
          <p14:tracePt t="33752" x="5132388" y="3497263"/>
          <p14:tracePt t="33760" x="5105400" y="3497263"/>
          <p14:tracePt t="33766" x="5078413" y="3497263"/>
          <p14:tracePt t="33774" x="5041900" y="3497263"/>
          <p14:tracePt t="33781" x="5032375" y="3497263"/>
          <p14:tracePt t="33787" x="5005388" y="3497263"/>
          <p14:tracePt t="33797" x="4976813" y="3497263"/>
          <p14:tracePt t="33801" x="4940300" y="3497263"/>
          <p14:tracePt t="33808" x="4932363" y="3497263"/>
          <p14:tracePt t="33814" x="4903788" y="3497263"/>
          <p14:tracePt t="33822" x="4886325" y="3497263"/>
          <p14:tracePt t="33830" x="4857750" y="3497263"/>
          <p14:tracePt t="33837" x="4830763" y="3497263"/>
          <p14:tracePt t="33843" x="4803775" y="3497263"/>
          <p14:tracePt t="33849" x="4784725" y="3497263"/>
          <p14:tracePt t="33859" x="4776788" y="3497263"/>
          <p14:tracePt t="33864" x="4748213" y="3497263"/>
          <p14:tracePt t="33871" x="4721225" y="3497263"/>
          <p14:tracePt t="33877" x="4703763" y="3497263"/>
          <p14:tracePt t="33884" x="4684713" y="3497263"/>
          <p14:tracePt t="33898" x="4657725" y="3497263"/>
          <p14:tracePt t="33907" x="4648200" y="3497263"/>
          <p14:tracePt t="33914" x="4630738" y="3497263"/>
          <p14:tracePt t="33919" x="4611688" y="3497263"/>
          <p14:tracePt t="33929" x="4602163" y="3497263"/>
          <p14:tracePt t="33933" x="4584700" y="3497263"/>
          <p14:tracePt t="33940" x="4575175" y="3497263"/>
          <p14:tracePt t="33948" x="4565650" y="3497263"/>
          <p14:tracePt t="33954" x="4538663" y="3497263"/>
          <p14:tracePt t="33968" x="4521200" y="3497263"/>
          <p14:tracePt t="33975" x="4511675" y="3497263"/>
          <p14:tracePt t="33981" x="4492625" y="3497263"/>
          <p14:tracePt t="33990" x="4475163" y="3497263"/>
          <p14:tracePt t="33998" x="4465638" y="3497263"/>
          <p14:tracePt t="34002" x="4448175" y="3497263"/>
          <p14:tracePt t="34012" x="4429125" y="3497263"/>
          <p14:tracePt t="34016" x="4419600" y="3497263"/>
          <p14:tracePt t="34024" x="4402138" y="3497263"/>
          <p14:tracePt t="34031" x="4392613" y="3497263"/>
          <p14:tracePt t="34038" x="4375150" y="3497263"/>
          <p14:tracePt t="34045" x="4365625" y="3497263"/>
          <p14:tracePt t="34051" x="4346575" y="3497263"/>
          <p14:tracePt t="34059" x="4338638" y="3497263"/>
          <p14:tracePt t="34064" x="4329113" y="3497263"/>
          <p14:tracePt t="34073" x="4302125" y="3497263"/>
          <p14:tracePt t="34085" x="4283075" y="3497263"/>
          <p14:tracePt t="34093" x="4273550" y="3497263"/>
          <p14:tracePt t="34099" x="4256088" y="3497263"/>
          <p14:tracePt t="34106" x="4246563" y="3497263"/>
          <p14:tracePt t="34120" x="4237038" y="3497263"/>
          <p14:tracePt t="34127" x="4229100" y="3497263"/>
          <p14:tracePt t="34134" x="4219575" y="3497263"/>
          <p14:tracePt t="34142" x="4200525" y="3497263"/>
          <p14:tracePt t="34155" x="4183063" y="3497263"/>
          <p14:tracePt t="34169" x="4173538" y="3497263"/>
          <p14:tracePt t="34176" x="4156075" y="3497263"/>
          <p14:tracePt t="34182" x="4146550" y="3497263"/>
          <p14:tracePt t="34191" x="4137025" y="3497263"/>
          <p14:tracePt t="34197" x="4127500" y="3497263"/>
          <p14:tracePt t="34203" x="4119563" y="3497263"/>
          <p14:tracePt t="34212" x="4100513" y="3497263"/>
          <p14:tracePt t="34217" x="4090988" y="3497263"/>
          <p14:tracePt t="34232" x="4083050" y="3497263"/>
          <p14:tracePt t="34238" x="4073525" y="3497263"/>
          <p14:tracePt t="34244" x="4064000" y="3497263"/>
          <p14:tracePt t="34252" x="4044950" y="3497263"/>
          <p14:tracePt t="34265" x="4037013" y="3497263"/>
          <p14:tracePt t="34274" x="4027488" y="3497263"/>
          <p14:tracePt t="34280" x="4017963" y="3497263"/>
          <p14:tracePt t="34287" x="4008438" y="3497263"/>
          <p14:tracePt t="34296" x="4000500" y="3497263"/>
          <p14:tracePt t="34301" x="3981450" y="3497263"/>
          <p14:tracePt t="34308" x="3971925" y="3497263"/>
          <p14:tracePt t="34314" x="3963988" y="3497263"/>
          <p14:tracePt t="34321" x="3954463" y="3497263"/>
          <p14:tracePt t="34330" x="3944938" y="3497263"/>
          <p14:tracePt t="34336" x="3917950" y="3497263"/>
          <p14:tracePt t="34342" x="3908425" y="3497263"/>
          <p14:tracePt t="34349" x="3881438" y="3497263"/>
          <p14:tracePt t="34358" x="3862388" y="3497263"/>
          <p14:tracePt t="34364" x="3835400" y="3497263"/>
          <p14:tracePt t="34371" x="3789363" y="3497263"/>
          <p14:tracePt t="34379" x="3771900" y="3497263"/>
          <p14:tracePt t="34384" x="3708400" y="3497263"/>
          <p14:tracePt t="34391" x="3689350" y="3479800"/>
          <p14:tracePt t="34398" x="3643313" y="3479800"/>
          <p14:tracePt t="34405" x="3616325" y="3479800"/>
          <p14:tracePt t="34412" x="3579813" y="3479800"/>
          <p14:tracePt t="34419" x="3552825" y="3470275"/>
          <p14:tracePt t="34427" x="3516313" y="3470275"/>
          <p14:tracePt t="34433" x="3470275" y="3470275"/>
          <p14:tracePt t="34441" x="3443288" y="3470275"/>
          <p14:tracePt t="34447" x="3406775" y="3470275"/>
          <p14:tracePt t="34453" x="3379788" y="3470275"/>
          <p14:tracePt t="34461" x="3360738" y="3470275"/>
          <p14:tracePt t="34466" x="3314700" y="3470275"/>
          <p14:tracePt t="34475" x="3287713" y="3470275"/>
          <p14:tracePt t="34481" x="3270250" y="3470275"/>
          <p14:tracePt t="34487" x="3241675" y="3470275"/>
          <p14:tracePt t="34494" x="3195638" y="3470275"/>
          <p14:tracePt t="34501" x="3178175" y="3470275"/>
          <p14:tracePt t="34509" x="3151188" y="3470275"/>
          <p14:tracePt t="34515" x="3114675" y="3470275"/>
          <p14:tracePt t="34522" x="3068638" y="3470275"/>
          <p14:tracePt t="34532" x="3041650" y="3470275"/>
          <p14:tracePt t="34536" x="3005138" y="3470275"/>
          <p14:tracePt t="34544" x="2976563" y="3470275"/>
          <p14:tracePt t="34552" x="2968625" y="3470275"/>
          <p14:tracePt t="34558" x="2932113" y="3470275"/>
          <p14:tracePt t="34565" x="2903538" y="3470275"/>
          <p14:tracePt t="34572" x="2895600" y="3470275"/>
          <p14:tracePt t="34581" x="2886075" y="3479800"/>
          <p14:tracePt t="34585" x="2876550" y="3479800"/>
          <p14:tracePt t="34593" x="2849563" y="3479800"/>
          <p14:tracePt t="34599" x="2840038" y="3479800"/>
          <p14:tracePt t="34616" x="2830513" y="3479800"/>
          <p14:tracePt t="34619" x="2822575" y="3479800"/>
          <p14:tracePt t="34628" x="2803525" y="3497263"/>
          <p14:tracePt t="34634" x="2794000" y="3497263"/>
          <p14:tracePt t="34641" x="2786063" y="3506788"/>
          <p14:tracePt t="34656" x="2757488" y="3516313"/>
          <p14:tracePt t="34668" x="2749550" y="3524250"/>
          <p14:tracePt t="34676" x="2740025" y="3524250"/>
          <p14:tracePt t="34681" x="2740025" y="3533775"/>
          <p14:tracePt t="34689" x="2730500" y="3552825"/>
          <p14:tracePt t="34700" x="2720975" y="3552825"/>
          <p14:tracePt t="34704" x="2703513" y="3560763"/>
          <p14:tracePt t="34710" x="2693988" y="3570288"/>
          <p14:tracePt t="34718" x="2693988" y="3579813"/>
          <p14:tracePt t="34723" x="2684463" y="3589338"/>
          <p14:tracePt t="34731" x="2676525" y="3606800"/>
          <p14:tracePt t="34737" x="2667000" y="3616325"/>
          <p14:tracePt t="34746" x="2647950" y="3625850"/>
          <p14:tracePt t="34751" x="2640013" y="3633788"/>
          <p14:tracePt t="34759" x="2630488" y="3633788"/>
          <p14:tracePt t="34768" x="2620963" y="3643313"/>
          <p14:tracePt t="34772" x="2611438" y="3662363"/>
          <p14:tracePt t="34786" x="2593975" y="3670300"/>
          <p14:tracePt t="34794" x="2584450" y="3679825"/>
          <p14:tracePt t="34799" x="2574925" y="3689350"/>
          <p14:tracePt t="34808" x="2574925" y="3698875"/>
          <p14:tracePt t="34815" x="2566988" y="3716338"/>
          <p14:tracePt t="34821" x="2557463" y="3716338"/>
          <p14:tracePt t="34829" x="2538413" y="3725863"/>
          <p14:tracePt t="34836" x="2530475" y="3735388"/>
          <p14:tracePt t="34842" x="2520950" y="3743325"/>
          <p14:tracePt t="34849" x="2520950" y="3752850"/>
          <p14:tracePt t="34856" x="2511425" y="3752850"/>
          <p14:tracePt t="34865" x="2511425" y="3771900"/>
          <p14:tracePt t="34869" x="2501900" y="3771900"/>
          <p14:tracePt t="34883" x="2493963" y="3779838"/>
          <p14:tracePt t="34891" x="2493963" y="3789363"/>
          <p14:tracePt t="34913" x="2474913" y="3798888"/>
          <p14:tracePt t="34926" x="2465388" y="3808413"/>
          <p14:tracePt t="34939" x="2457450" y="3808413"/>
          <p14:tracePt t="34953" x="2457450" y="3825875"/>
          <p14:tracePt t="35064" x="2457450" y="3835400"/>
          <p14:tracePt t="35112" x="2457450" y="3844925"/>
          <p14:tracePt t="35147" x="2465388" y="3844925"/>
          <p14:tracePt t="35168" x="2465388" y="3852863"/>
          <p14:tracePt t="35174" x="2484438" y="3852863"/>
          <p14:tracePt t="35190" x="2493963" y="3862388"/>
          <p14:tracePt t="35202" x="2493963" y="3871913"/>
          <p14:tracePt t="35216" x="2501900" y="3871913"/>
          <p14:tracePt t="35223" x="2501900" y="3889375"/>
          <p14:tracePt t="35238" x="2511425" y="3898900"/>
          <p14:tracePt t="35250" x="2520950" y="3898900"/>
          <p14:tracePt t="35259" x="2520950" y="3908425"/>
          <p14:tracePt t="35265" x="2530475" y="3908425"/>
          <p14:tracePt t="35272" x="2530475" y="3917950"/>
          <p14:tracePt t="35282" x="2547938" y="3917950"/>
          <p14:tracePt t="35285" x="2557463" y="3927475"/>
          <p14:tracePt t="35293" x="2566988" y="3927475"/>
          <p14:tracePt t="35300" x="2574925" y="3927475"/>
          <p14:tracePt t="35307" x="2584450" y="3944938"/>
          <p14:tracePt t="35322" x="2603500" y="3954463"/>
          <p14:tracePt t="35327" x="2620963" y="3954463"/>
          <p14:tracePt t="35334" x="2620963" y="3963988"/>
          <p14:tracePt t="35343" x="2647950" y="3963988"/>
          <p14:tracePt t="35347" x="2657475" y="3963988"/>
          <p14:tracePt t="35355" x="2667000" y="3971925"/>
          <p14:tracePt t="35361" x="2693988" y="3990975"/>
          <p14:tracePt t="35368" x="2703513" y="3990975"/>
          <p14:tracePt t="35376" x="2713038" y="3990975"/>
          <p14:tracePt t="35383" x="2740025" y="4000500"/>
          <p14:tracePt t="35390" x="2749550" y="4008438"/>
          <p14:tracePt t="35397" x="2757488" y="4017963"/>
          <p14:tracePt t="35404" x="2786063" y="4017963"/>
          <p14:tracePt t="35419" x="2803525" y="4017963"/>
          <p14:tracePt t="35425" x="2822575" y="4027488"/>
          <p14:tracePt t="35432" x="2830513" y="4027488"/>
          <p14:tracePt t="35439" x="2840038" y="4044950"/>
          <p14:tracePt t="35447" x="2849563" y="4044950"/>
          <p14:tracePt t="35452" x="2859088" y="4054475"/>
          <p14:tracePt t="35461" x="2886075" y="4054475"/>
          <p14:tracePt t="35468" x="2895600" y="4054475"/>
          <p14:tracePt t="35474" x="2903538" y="4064000"/>
          <p14:tracePt t="35483" x="2913063" y="4073525"/>
          <p14:tracePt t="35487" x="2940050" y="4073525"/>
          <p14:tracePt t="35501" x="2968625" y="4073525"/>
          <p14:tracePt t="35508" x="2976563" y="4081463"/>
          <p14:tracePt t="35514" x="2995613" y="4081463"/>
          <p14:tracePt t="35522" x="3013075" y="4100513"/>
          <p14:tracePt t="35532" x="3022600" y="4100513"/>
          <p14:tracePt t="35536" x="3032125" y="4110038"/>
          <p14:tracePt t="35544" x="3059113" y="4110038"/>
          <p14:tracePt t="35551" x="3068638" y="4110038"/>
          <p14:tracePt t="35557" x="3086100" y="4117975"/>
          <p14:tracePt t="35564" x="3105150" y="4117975"/>
          <p14:tracePt t="35572" x="3141663" y="4137025"/>
          <p14:tracePt t="35584" x="3159125" y="4137025"/>
          <p14:tracePt t="35592" x="3178175" y="4137025"/>
          <p14:tracePt t="35599" x="3195638" y="4137025"/>
          <p14:tracePt t="35606" x="3224213" y="4137025"/>
          <p14:tracePt t="35617" x="3232150" y="4137025"/>
          <p14:tracePt t="35620" x="3260725" y="4137025"/>
          <p14:tracePt t="35626" x="3278188" y="4137025"/>
          <p14:tracePt t="35633" x="3287713" y="4137025"/>
          <p14:tracePt t="35640" x="3314700" y="4137025"/>
          <p14:tracePt t="35648" x="3343275" y="4137025"/>
          <p14:tracePt t="35655" x="3360738" y="4137025"/>
          <p14:tracePt t="35662" x="3424238" y="4137025"/>
          <p14:tracePt t="35668" x="3443288" y="4137025"/>
          <p14:tracePt t="35676" x="3489325" y="4127500"/>
          <p14:tracePt t="35683" x="3516313" y="4127500"/>
          <p14:tracePt t="35689" x="3552825" y="4127500"/>
          <p14:tracePt t="35694" x="3579813" y="4117975"/>
          <p14:tracePt t="35702" x="3606800" y="4117975"/>
          <p14:tracePt t="35709" x="3643313" y="4117975"/>
          <p14:tracePt t="35715" x="3652838" y="4117975"/>
          <p14:tracePt t="35724" x="3671888" y="4117975"/>
          <p14:tracePt t="35732" x="3689350" y="4117975"/>
          <p14:tracePt t="35746" x="3716338" y="4117975"/>
          <p14:tracePt t="35752" x="3725863" y="4117975"/>
          <p14:tracePt t="35759" x="3735388" y="4117975"/>
          <p14:tracePt t="35765" x="3762375" y="4117975"/>
          <p14:tracePt t="35773" x="3771900" y="4117975"/>
          <p14:tracePt t="35779" x="3781425" y="4117975"/>
          <p14:tracePt t="35785" x="3808413" y="4117975"/>
          <p14:tracePt t="35794" x="3817938" y="4117975"/>
          <p14:tracePt t="35800" x="3825875" y="4117975"/>
          <p14:tracePt t="35808" x="3835400" y="4117975"/>
          <p14:tracePt t="35816" x="3844925" y="4117975"/>
          <p14:tracePt t="35821" x="3871913" y="4117975"/>
          <p14:tracePt t="35834" x="3898900" y="4117975"/>
          <p14:tracePt t="35842" x="3908425" y="4117975"/>
          <p14:tracePt t="35848" x="3917950" y="4117975"/>
          <p14:tracePt t="35856" x="3927475" y="4117975"/>
          <p14:tracePt t="35862" x="3935413" y="4117975"/>
          <p14:tracePt t="35869" x="3963988" y="4117975"/>
          <p14:tracePt t="35885" x="4000500" y="4117975"/>
          <p14:tracePt t="35890" x="4008438" y="4117975"/>
          <p14:tracePt t="35897" x="4017963" y="4117975"/>
          <p14:tracePt t="35905" x="4027488" y="4117975"/>
          <p14:tracePt t="35911" x="4054475" y="4117975"/>
          <p14:tracePt t="35917" x="4064000" y="4117975"/>
          <p14:tracePt t="35926" x="4073525" y="4117975"/>
          <p14:tracePt t="35931" x="4100513" y="4117975"/>
          <p14:tracePt t="35938" x="4119563" y="4117975"/>
          <p14:tracePt t="35951" x="4146550" y="4117975"/>
          <p14:tracePt t="35953" x="4173538" y="4100513"/>
          <p14:tracePt t="35960" x="4210050" y="4100513"/>
          <p14:tracePt t="35966" x="4256088" y="4100513"/>
          <p14:tracePt t="35973" x="4283075" y="4100513"/>
          <p14:tracePt t="35981" x="4319588" y="4100513"/>
          <p14:tracePt t="35987" x="4346575" y="4100513"/>
          <p14:tracePt t="35995" x="4365625" y="4100513"/>
          <p14:tracePt t="36000" x="4411663" y="4100513"/>
          <p14:tracePt t="36008" x="4419600" y="4100513"/>
          <p14:tracePt t="36017" x="4429125" y="4100513"/>
          <p14:tracePt t="36021" x="4448175" y="4100513"/>
          <p14:tracePt t="36029" x="4456113" y="4100513"/>
          <p14:tracePt t="36035" x="4475163" y="4100513"/>
          <p14:tracePt t="36042" x="4484688" y="4100513"/>
          <p14:tracePt t="36049" x="4502150" y="4100513"/>
          <p14:tracePt t="36059" x="4521200" y="4100513"/>
          <p14:tracePt t="36064" x="4548188" y="4100513"/>
          <p14:tracePt t="36070" x="4575175" y="4100513"/>
          <p14:tracePt t="36080" x="4584700" y="4100513"/>
          <p14:tracePt t="36085" x="4602163" y="4100513"/>
          <p14:tracePt t="36091" x="4630738" y="4100513"/>
          <p14:tracePt t="36099" x="4638675" y="4100513"/>
          <p14:tracePt t="36105" x="4667250" y="4100513"/>
          <p14:tracePt t="36112" x="4684713" y="4100513"/>
          <p14:tracePt t="36119" x="4703763" y="4100513"/>
          <p14:tracePt t="36127" x="4721225" y="4100513"/>
          <p14:tracePt t="36132" x="4748213" y="4100513"/>
          <p14:tracePt t="36140" x="4757738" y="4100513"/>
          <p14:tracePt t="36148" x="4784725" y="4100513"/>
          <p14:tracePt t="36153" x="4794250" y="4100513"/>
          <p14:tracePt t="36163" x="4803775" y="4100513"/>
          <p14:tracePt t="36167" x="4821238" y="4100513"/>
          <p14:tracePt t="36175" x="4840288" y="4100513"/>
          <p14:tracePt t="36185" x="4849813" y="4100513"/>
          <p14:tracePt t="36189" x="4857750" y="4100513"/>
          <p14:tracePt t="36196" x="4886325" y="4100513"/>
          <p14:tracePt t="36202" x="4895850" y="4100513"/>
          <p14:tracePt t="36209" x="4903788" y="4100513"/>
          <p14:tracePt t="36216" x="4913313" y="4100513"/>
          <p14:tracePt t="36233" x="4922838" y="4090988"/>
          <p14:tracePt t="36236" x="4940300" y="4090988"/>
          <p14:tracePt t="36251" x="4949825" y="4090988"/>
          <p14:tracePt t="36273" x="4959350" y="4090988"/>
          <p14:tracePt t="36640" x="4968875" y="4090988"/>
          <p14:tracePt t="36646" x="4995863" y="4090988"/>
          <p14:tracePt t="36652" x="5013325" y="4090988"/>
          <p14:tracePt t="36661" x="5032375" y="4090988"/>
          <p14:tracePt t="36666" x="5049838" y="4090988"/>
          <p14:tracePt t="36674" x="5078413" y="4090988"/>
          <p14:tracePt t="36683" x="5086350" y="4090988"/>
          <p14:tracePt t="36687" x="5114925" y="4090988"/>
          <p14:tracePt t="36695" x="5132388" y="4090988"/>
          <p14:tracePt t="36701" x="5141913" y="4090988"/>
          <p14:tracePt t="36709" x="5159375" y="4090988"/>
          <p14:tracePt t="36716" x="5178425" y="4090988"/>
          <p14:tracePt t="36723" x="5187950" y="4090988"/>
          <p14:tracePt t="36732" x="5205413" y="4090988"/>
          <p14:tracePt t="36736" x="5214938" y="4090988"/>
          <p14:tracePt t="36745" x="5232400" y="4090988"/>
          <p14:tracePt t="36750" x="5241925" y="4090988"/>
          <p14:tracePt t="36757" x="5268913" y="4090988"/>
          <p14:tracePt t="36770" x="5278438" y="4090988"/>
          <p14:tracePt t="36778" x="5287963" y="4090988"/>
          <p14:tracePt t="36784" x="5305425" y="4090988"/>
          <p14:tracePt t="36793" x="5324475" y="4090988"/>
          <p14:tracePt t="36799" x="5334000" y="4090988"/>
          <p14:tracePt t="36805" x="5351463" y="4090988"/>
          <p14:tracePt t="36817" x="5370513" y="4090988"/>
          <p14:tracePt t="36827" x="5397500" y="4090988"/>
          <p14:tracePt t="36833" x="5414963" y="4090988"/>
          <p14:tracePt t="36848" x="5443538" y="4090988"/>
          <p14:tracePt t="36855" x="5451475" y="4090988"/>
          <p14:tracePt t="36862" x="5470525" y="4090988"/>
          <p14:tracePt t="36869" x="5480050" y="4090988"/>
          <p14:tracePt t="36876" x="5487988" y="4090988"/>
          <p14:tracePt t="36882" x="5507038" y="4090988"/>
          <p14:tracePt t="36899" x="5534025" y="4090988"/>
          <p14:tracePt t="36903" x="5553075" y="4090988"/>
          <p14:tracePt t="36910" x="5570538" y="4090988"/>
          <p14:tracePt t="36916" x="5580063" y="4090988"/>
          <p14:tracePt t="36925" x="5589588" y="4090988"/>
          <p14:tracePt t="36932" x="5597525" y="4090988"/>
          <p14:tracePt t="36938" x="5626100" y="4090988"/>
          <p14:tracePt t="36944" x="5634038" y="4090988"/>
          <p14:tracePt t="36951" x="5643563" y="4090988"/>
          <p14:tracePt t="36959" x="5670550" y="4090988"/>
          <p14:tracePt t="36965" x="5680075" y="4090988"/>
          <p14:tracePt t="36971" x="5689600" y="4081463"/>
          <p14:tracePt t="36979" x="5716588" y="4081463"/>
          <p14:tracePt t="36985" x="5726113" y="4081463"/>
          <p14:tracePt t="36992" x="5735638" y="4081463"/>
          <p14:tracePt t="37001" x="5745163" y="4081463"/>
          <p14:tracePt t="37008" x="5772150" y="4064000"/>
          <p14:tracePt t="37015" x="5781675" y="4064000"/>
          <p14:tracePt t="37022" x="5789613" y="4064000"/>
          <p14:tracePt t="37028" x="5799138" y="4064000"/>
          <p14:tracePt t="37035" x="5818188" y="4064000"/>
          <p14:tracePt t="37043" x="5835650" y="4064000"/>
          <p14:tracePt t="37049" x="5862638" y="4064000"/>
          <p14:tracePt t="37056" x="5872163" y="4064000"/>
          <p14:tracePt t="37063" x="5891213" y="4064000"/>
          <p14:tracePt t="37069" x="5918200" y="4054475"/>
          <p14:tracePt t="37077" x="5964238" y="4054475"/>
          <p14:tracePt t="37084" x="5991225" y="4054475"/>
          <p14:tracePt t="37090" x="6027738" y="4054475"/>
          <p14:tracePt t="37099" x="6054725" y="4044950"/>
          <p14:tracePt t="37104" x="6091238" y="4044950"/>
          <p14:tracePt t="37111" x="6137275" y="4044950"/>
          <p14:tracePt t="37117" x="6164263" y="4044950"/>
          <p14:tracePt t="37126" x="6183313" y="4044950"/>
          <p14:tracePt t="37132" x="6227763" y="4044950"/>
          <p14:tracePt t="37139" x="6283325" y="4044950"/>
          <p14:tracePt t="37145" x="6337300" y="4027488"/>
          <p14:tracePt t="37152" x="6383338" y="4027488"/>
          <p14:tracePt t="37159" x="6438900" y="4027488"/>
          <p14:tracePt t="37165" x="6483350" y="4027488"/>
          <p14:tracePt t="37173" x="6521450" y="4027488"/>
          <p14:tracePt t="37181" x="6565900" y="4008438"/>
          <p14:tracePt t="37186" x="6602413" y="4008438"/>
          <p14:tracePt t="37193" x="6648450" y="4000500"/>
          <p14:tracePt t="37202" x="6684963" y="4000500"/>
          <p14:tracePt t="37207" x="6731000" y="4000500"/>
          <p14:tracePt t="37216" x="6767513" y="4000500"/>
          <p14:tracePt t="37221" x="6813550" y="4000500"/>
          <p14:tracePt t="37228" x="6850063" y="4000500"/>
          <p14:tracePt t="37236" x="6877050" y="3981450"/>
          <p14:tracePt t="37242" x="6923088" y="3981450"/>
          <p14:tracePt t="37248" x="6940550" y="3981450"/>
          <p14:tracePt t="37257" x="6967538" y="3981450"/>
          <p14:tracePt t="37265" x="6977063" y="3981450"/>
          <p14:tracePt t="37270" x="7004050" y="3981450"/>
          <p14:tracePt t="37280" x="7023100" y="3981450"/>
          <p14:tracePt t="37284" x="7050088" y="3981450"/>
          <p14:tracePt t="37291" x="7077075" y="3981450"/>
          <p14:tracePt t="37300" x="7105650" y="3981450"/>
          <p14:tracePt t="37305" x="7123113" y="3981450"/>
          <p14:tracePt t="37312" x="7132638" y="3981450"/>
          <p14:tracePt t="37318" x="7159625" y="3981450"/>
          <p14:tracePt t="37326" x="7169150" y="3981450"/>
          <p14:tracePt t="37332" x="7178675" y="3981450"/>
          <p14:tracePt t="37341" x="7205663" y="3981450"/>
          <p14:tracePt t="37348" x="7215188" y="3981450"/>
          <p14:tracePt t="37353" x="7242175" y="3981450"/>
          <p14:tracePt t="37361" x="7251700" y="3981450"/>
          <p14:tracePt t="37367" x="7259638" y="3981450"/>
          <p14:tracePt t="37375" x="7269163" y="3981450"/>
          <p14:tracePt t="37383" x="7296150" y="3981450"/>
          <p14:tracePt t="37389" x="7305675" y="3981450"/>
          <p14:tracePt t="37395" x="7324725" y="3981450"/>
          <p14:tracePt t="37402" x="7351713" y="3981450"/>
          <p14:tracePt t="37409" x="7378700" y="3981450"/>
          <p14:tracePt t="37415" x="7388225" y="3981450"/>
          <p14:tracePt t="37425" x="7415213" y="3981450"/>
          <p14:tracePt t="37432" x="7434263" y="3981450"/>
          <p14:tracePt t="37436" x="7443788" y="3981450"/>
          <p14:tracePt t="37445" x="7461250" y="3981450"/>
          <p14:tracePt t="37450" x="7470775" y="3981450"/>
          <p14:tracePt t="37457" x="7488238" y="3981450"/>
          <p14:tracePt t="37465" x="7507288" y="3981450"/>
          <p14:tracePt t="37471" x="7516813" y="3981450"/>
          <p14:tracePt t="37478" x="7524750" y="3981450"/>
          <p14:tracePt t="37486" x="7553325" y="3981450"/>
          <p14:tracePt t="37492" x="7561263" y="3981450"/>
          <p14:tracePt t="37498" x="7570788" y="3981450"/>
          <p14:tracePt t="37505" x="7589838" y="3981450"/>
          <p14:tracePt t="37519" x="7616825" y="3981450"/>
          <p14:tracePt t="37529" x="7626350" y="3981450"/>
          <p14:tracePt t="37533" x="7643813" y="3981450"/>
          <p14:tracePt t="37541" x="7662863" y="3981450"/>
          <p14:tracePt t="37551" x="7670800" y="3981450"/>
          <p14:tracePt t="37554" x="7680325" y="3981450"/>
          <p14:tracePt t="37562" x="7707313" y="3981450"/>
          <p14:tracePt t="37568" x="7716838" y="3981450"/>
          <p14:tracePt t="37576" x="7726363" y="3981450"/>
          <p14:tracePt t="37582" x="7743825" y="3981450"/>
          <p14:tracePt t="37590" x="7753350" y="3981450"/>
          <p14:tracePt t="37596" x="7762875" y="3981450"/>
          <p14:tracePt t="37603" x="7772400" y="3981450"/>
          <p14:tracePt t="37611" x="7799388" y="3981450"/>
          <p14:tracePt t="37616" x="7808913" y="3981450"/>
          <p14:tracePt t="37632" x="7816850" y="3990975"/>
          <p14:tracePt t="37638" x="7845425" y="3990975"/>
          <p14:tracePt t="37645" x="7853363" y="3990975"/>
          <p14:tracePt t="37652" x="7872413" y="4000500"/>
          <p14:tracePt t="37659" x="7889875" y="4000500"/>
          <p14:tracePt t="37666" x="7899400" y="4000500"/>
          <p14:tracePt t="37673" x="7908925" y="4008438"/>
          <p14:tracePt t="37682" x="7918450" y="4008438"/>
          <p14:tracePt t="37686" x="7926388" y="4008438"/>
          <p14:tracePt t="37694" x="7954963" y="4008438"/>
          <p14:tracePt t="37699" x="7962900" y="4008438"/>
          <p14:tracePt t="37708" x="7972425" y="4008438"/>
          <p14:tracePt t="37717" x="7991475" y="4017963"/>
          <p14:tracePt t="37720" x="7999413" y="4017963"/>
          <p14:tracePt t="37728" x="8008938" y="4017963"/>
          <p14:tracePt t="37736" x="8018463" y="4017963"/>
          <p14:tracePt t="37742" x="8027988" y="4027488"/>
          <p14:tracePt t="37749" x="8045450" y="4027488"/>
          <p14:tracePt t="37757" x="8054975" y="4027488"/>
          <p14:tracePt t="37763" x="8064500" y="4027488"/>
          <p14:tracePt t="37769" x="8072438" y="4044950"/>
          <p14:tracePt t="37777" x="8081963" y="4044950"/>
          <p14:tracePt t="37791" x="8108950" y="4044950"/>
          <p14:tracePt t="37800" x="8118475" y="4044950"/>
          <p14:tracePt t="37811" x="8128000" y="4054475"/>
          <p14:tracePt t="37818" x="8137525" y="4054475"/>
          <p14:tracePt t="37825" x="8154988" y="4054475"/>
          <p14:tracePt t="37832" x="8164513" y="4054475"/>
          <p14:tracePt t="37839" x="8174038" y="4054475"/>
          <p14:tracePt t="37852" x="8183563" y="4064000"/>
          <p14:tracePt t="37861" x="8191500" y="4064000"/>
          <p14:tracePt t="37866" x="8210550" y="4064000"/>
          <p14:tracePt t="37873" x="8220075" y="4064000"/>
          <p14:tracePt t="37885" x="8228013" y="4064000"/>
          <p14:tracePt t="37902" x="8264525" y="4064000"/>
          <p14:tracePt t="37908" x="8274050" y="4064000"/>
          <p14:tracePt t="37916" x="8274050" y="4073525"/>
          <p14:tracePt t="37922" x="8283575" y="4073525"/>
          <p14:tracePt t="37931" x="8293100" y="4073525"/>
          <p14:tracePt t="37936" x="8301038" y="4073525"/>
          <p14:tracePt t="37950" x="8320088" y="4073525"/>
          <p14:tracePt t="37965" x="8329613" y="4081463"/>
          <p14:tracePt t="37985" x="8337550" y="4081463"/>
          <p14:tracePt t="37999" x="8347075" y="4081463"/>
          <p14:tracePt t="38012" x="8356600" y="4081463"/>
          <p14:tracePt t="38026" x="8366125" y="4100513"/>
          <p14:tracePt t="38040" x="8383588" y="4100513"/>
          <p14:tracePt t="38054" x="8383588" y="4110038"/>
          <p14:tracePt t="38062" x="8393113" y="4110038"/>
          <p14:tracePt t="38068" x="8402638" y="4110038"/>
          <p14:tracePt t="38083" x="8410575" y="4110038"/>
          <p14:tracePt t="38089" x="8410575" y="4117975"/>
          <p14:tracePt t="38103" x="8420100" y="4117975"/>
          <p14:tracePt t="38116" x="8439150" y="4127500"/>
          <p14:tracePt t="38132" x="8447088" y="4127500"/>
          <p14:tracePt t="38145" x="8447088" y="4137025"/>
          <p14:tracePt t="38152" x="8456613" y="4137025"/>
          <p14:tracePt t="38158" x="8466138" y="4137025"/>
          <p14:tracePt t="38165" x="8466138" y="4154488"/>
          <p14:tracePt t="38173" x="8475663" y="4154488"/>
          <p14:tracePt t="38185" x="8493125" y="4164013"/>
          <p14:tracePt t="38199" x="8502650" y="4164013"/>
          <p14:tracePt t="38207" x="8512175" y="4173538"/>
          <p14:tracePt t="38221" x="8520113" y="4173538"/>
          <p14:tracePt t="38228" x="8529638" y="4183063"/>
          <p14:tracePt t="38242" x="8548688" y="4191000"/>
          <p14:tracePt t="38254" x="8556625" y="4210050"/>
          <p14:tracePt t="38262" x="8566150" y="4210050"/>
          <p14:tracePt t="38270" x="8566150" y="4219575"/>
          <p14:tracePt t="38284" x="8575675" y="4219575"/>
          <p14:tracePt t="38299" x="8585200" y="4227513"/>
          <p14:tracePt t="38311" x="8602663" y="4227513"/>
          <p14:tracePt t="38325" x="8602663" y="4237038"/>
          <p14:tracePt t="38334" x="8612188" y="4237038"/>
          <p14:tracePt t="38346" x="8621713" y="4237038"/>
          <p14:tracePt t="38374" x="8629650" y="4237038"/>
          <p14:tracePt t="38409" x="8629650" y="4246563"/>
          <p14:tracePt t="38458" x="8621713" y="4246563"/>
          <p14:tracePt t="38464" x="8612188" y="4246563"/>
          <p14:tracePt t="38470" x="8593138" y="4246563"/>
          <p14:tracePt t="38478" x="8585200" y="4246563"/>
          <p14:tracePt t="38483" x="8575675" y="4246563"/>
          <p14:tracePt t="38491" x="8575675" y="4264025"/>
          <p14:tracePt t="38500" x="8566150" y="4264025"/>
          <p14:tracePt t="38505" x="8556625" y="4273550"/>
          <p14:tracePt t="38512" x="8539163" y="4273550"/>
          <p14:tracePt t="38519" x="8529638" y="4273550"/>
          <p14:tracePt t="38526" x="8529638" y="4283075"/>
          <p14:tracePt t="38533" x="8512175" y="4292600"/>
          <p14:tracePt t="38540" x="8483600" y="4310063"/>
          <p14:tracePt t="38549" x="8420100" y="4319588"/>
          <p14:tracePt t="38552" x="8356600" y="4356100"/>
          <p14:tracePt t="38562" x="8247063" y="4392613"/>
          <p14:tracePt t="38566" x="8137525" y="4446588"/>
          <p14:tracePt t="38575" x="7972425" y="4511675"/>
          <p14:tracePt t="38582" x="7789863" y="4565650"/>
          <p14:tracePt t="38587" x="7634288" y="4611688"/>
          <p14:tracePt t="38596" x="7470775" y="4648200"/>
          <p14:tracePt t="38605" x="7315200" y="4684713"/>
          <p14:tracePt t="38608" x="7178675" y="4730750"/>
          <p14:tracePt t="38616" x="6996113" y="4767263"/>
          <p14:tracePt t="38624" x="6913563" y="4767263"/>
          <p14:tracePt t="38629" x="6784975" y="4784725"/>
          <p14:tracePt t="38636" x="6675438" y="4803775"/>
          <p14:tracePt t="38644" x="6594475" y="4803775"/>
          <p14:tracePt t="38650" x="6521450" y="4803775"/>
          <p14:tracePt t="38659" x="6438900" y="4803775"/>
          <p14:tracePt t="38667" x="6383338" y="4803775"/>
          <p14:tracePt t="38671" x="6319838" y="4803775"/>
          <p14:tracePt t="38679" x="6246813" y="4803775"/>
          <p14:tracePt t="38684" x="6146800" y="4803775"/>
          <p14:tracePt t="38692" x="6064250" y="4803775"/>
          <p14:tracePt t="38700" x="5954713" y="4821238"/>
          <p14:tracePt t="38707" x="5881688" y="4821238"/>
          <p14:tracePt t="38714" x="5818188" y="4821238"/>
          <p14:tracePt t="38721" x="5726113" y="4821238"/>
          <p14:tracePt t="38727" x="5643563" y="4821238"/>
          <p14:tracePt t="38735" x="5589588" y="4821238"/>
          <p14:tracePt t="38741" x="5507038" y="4821238"/>
          <p14:tracePt t="38749" x="5451475" y="4840288"/>
          <p14:tracePt t="38754" x="5370513" y="4840288"/>
          <p14:tracePt t="38761" x="5314950" y="4848225"/>
          <p14:tracePt t="38768" x="5232400" y="4848225"/>
          <p14:tracePt t="38776" x="5151438" y="4848225"/>
          <p14:tracePt t="38783" x="5095875" y="4848225"/>
          <p14:tracePt t="38790" x="5022850" y="4848225"/>
          <p14:tracePt t="38801" x="4959350" y="4848225"/>
          <p14:tracePt t="38804" x="4922838" y="4848225"/>
          <p14:tracePt t="38810" x="4867275" y="4848225"/>
          <p14:tracePt t="38817" x="4821238" y="4848225"/>
          <p14:tracePt t="38824" x="4767263" y="4830763"/>
          <p14:tracePt t="38832" x="4703763" y="4830763"/>
          <p14:tracePt t="38837" x="4630738" y="4811713"/>
          <p14:tracePt t="38846" x="4565650" y="4811713"/>
          <p14:tracePt t="38852" x="4492625" y="4811713"/>
          <p14:tracePt t="38859" x="4411663" y="4803775"/>
          <p14:tracePt t="38869" x="4356100" y="4803775"/>
          <p14:tracePt t="38872" x="4310063" y="4784725"/>
          <p14:tracePt t="38883" x="4256088" y="4784725"/>
          <p14:tracePt t="38886" x="4210050" y="4784725"/>
          <p14:tracePt t="38892" x="4173538" y="4775200"/>
          <p14:tracePt t="38901" x="4127500" y="4775200"/>
          <p14:tracePt t="38909" x="4100513" y="4757738"/>
          <p14:tracePt t="38916" x="4064000" y="4757738"/>
          <p14:tracePt t="38920" x="4037013" y="4748213"/>
          <p14:tracePt t="38929" x="3990975" y="4748213"/>
          <p14:tracePt t="38935" x="3954463" y="4748213"/>
          <p14:tracePt t="38941" x="3908425" y="4730750"/>
          <p14:tracePt t="38950" x="3871913" y="4730750"/>
          <p14:tracePt t="38955" x="3808413" y="4721225"/>
          <p14:tracePt t="38962" x="3771900" y="4702175"/>
          <p14:tracePt t="38972" x="3725863" y="4702175"/>
          <p14:tracePt t="38976" x="3671888" y="4684713"/>
          <p14:tracePt t="38982" x="3643313" y="4675188"/>
          <p14:tracePt t="38991" x="3589338" y="4657725"/>
          <p14:tracePt t="38999" x="3543300" y="4648200"/>
          <p14:tracePt t="39004" x="3497263" y="4648200"/>
          <p14:tracePt t="39012" x="3443288" y="4629150"/>
          <p14:tracePt t="39018" x="3387725" y="4621213"/>
          <p14:tracePt t="39025" x="3360738" y="4602163"/>
          <p14:tracePt t="39033" x="3314700" y="4592638"/>
          <p14:tracePt t="39038" x="3232150" y="4575175"/>
          <p14:tracePt t="39046" x="3195638" y="4556125"/>
          <p14:tracePt t="39055" x="3132138" y="4548188"/>
          <p14:tracePt t="39059" x="3095625" y="4548188"/>
          <p14:tracePt t="39066" x="3032125" y="4511675"/>
          <p14:tracePt t="39074" x="2995613" y="4511675"/>
          <p14:tracePt t="39080" x="2949575" y="4502150"/>
          <p14:tracePt t="39087" x="2922588" y="4483100"/>
          <p14:tracePt t="39096" x="2913063" y="4475163"/>
          <p14:tracePt t="39101" x="2903538" y="4475163"/>
          <p14:tracePt t="39109" x="2876550" y="4465638"/>
          <p14:tracePt t="39116" x="2867025" y="4465638"/>
          <p14:tracePt t="39122" x="2859088" y="4456113"/>
          <p14:tracePt t="39129" x="2849563" y="4456113"/>
          <p14:tracePt t="39136" x="2830513" y="4456113"/>
          <p14:tracePt t="39142" x="2830513" y="4438650"/>
          <p14:tracePt t="39150" x="2822575" y="4438650"/>
          <p14:tracePt t="39158" x="2813050" y="4438650"/>
          <p14:tracePt t="39170" x="2803525" y="4438650"/>
          <p14:tracePt t="39290" x="2794000" y="4438650"/>
          <p14:tracePt t="39312" x="2776538" y="4438650"/>
          <p14:tracePt t="39324" x="2767013" y="4438650"/>
          <p14:tracePt t="39333" x="2767013" y="4446588"/>
          <p14:tracePt t="39345" x="2757488" y="4446588"/>
          <p14:tracePt t="39350" x="2757488" y="4456113"/>
          <p14:tracePt t="39359" x="2749550" y="4465638"/>
          <p14:tracePt t="39380" x="2740025" y="4465638"/>
          <p14:tracePt t="39387" x="2720975" y="4475163"/>
          <p14:tracePt t="39392" x="2713038" y="4475163"/>
          <p14:tracePt t="39403" x="2713038" y="4483100"/>
          <p14:tracePt t="39407" x="2703513" y="4483100"/>
          <p14:tracePt t="39416" x="2693988" y="4502150"/>
          <p14:tracePt t="39420" x="2684463" y="4502150"/>
          <p14:tracePt t="39434" x="2676525" y="4511675"/>
          <p14:tracePt t="39441" x="2657475" y="4511675"/>
          <p14:tracePt t="39449" x="2657475" y="4519613"/>
          <p14:tracePt t="39456" x="2647950" y="4529138"/>
          <p14:tracePt t="39477" x="2647950" y="4538663"/>
          <p14:tracePt t="39483" x="2640013" y="4538663"/>
          <p14:tracePt t="39489" x="2640013" y="4556125"/>
          <p14:tracePt t="39497" x="2630488" y="4556125"/>
          <p14:tracePt t="39511" x="2620963" y="4565650"/>
          <p14:tracePt t="39525" x="2620963" y="4575175"/>
          <p14:tracePt t="39533" x="2603500" y="4575175"/>
          <p14:tracePt t="39538" x="2603500" y="4584700"/>
          <p14:tracePt t="39546" x="2593975" y="4584700"/>
          <p14:tracePt t="39568" x="2584450" y="4592638"/>
          <p14:tracePt t="39573" x="2584450" y="4611688"/>
          <p14:tracePt t="39587" x="2574925" y="4611688"/>
          <p14:tracePt t="39650" x="2574925" y="4621213"/>
          <p14:tracePt t="39664" x="2574925" y="4629150"/>
          <p14:tracePt t="39671" x="2574925" y="4638675"/>
          <p14:tracePt t="39684" x="2574925" y="4648200"/>
          <p14:tracePt t="39699" x="2574925" y="4675188"/>
          <p14:tracePt t="39704" x="2574925" y="4684713"/>
          <p14:tracePt t="39712" x="2574925" y="4711700"/>
          <p14:tracePt t="39719" x="2574925" y="4721225"/>
          <p14:tracePt t="39726" x="2574925" y="4730750"/>
          <p14:tracePt t="39732" x="2574925" y="4738688"/>
          <p14:tracePt t="39740" x="2574925" y="4767263"/>
          <p14:tracePt t="39746" x="2574925" y="4775200"/>
          <p14:tracePt t="39753" x="2574925" y="4803775"/>
          <p14:tracePt t="39760" x="2574925" y="4811713"/>
          <p14:tracePt t="39766" x="2574925" y="4821238"/>
          <p14:tracePt t="39774" x="2574925" y="4830763"/>
          <p14:tracePt t="39784" x="2574925" y="4857750"/>
          <p14:tracePt t="39787" x="2574925" y="4867275"/>
          <p14:tracePt t="39795" x="2574925" y="4876800"/>
          <p14:tracePt t="39801" x="2574925" y="4884738"/>
          <p14:tracePt t="39816" x="2574925" y="4894263"/>
          <p14:tracePt t="39822" x="2574925" y="4922838"/>
          <p14:tracePt t="39838" x="2574925" y="4930775"/>
          <p14:tracePt t="39843" x="2574925" y="4940300"/>
          <p14:tracePt t="39849" x="2574925" y="4959350"/>
          <p14:tracePt t="39867" x="2574925" y="4967288"/>
          <p14:tracePt t="39878" x="2574925" y="4976813"/>
          <p14:tracePt t="39906" x="2574925" y="4986338"/>
          <p14:tracePt t="39919" x="2574925" y="4995863"/>
          <p14:tracePt t="39933" x="2574925" y="5003800"/>
          <p14:tracePt t="40058" x="2574925" y="5022850"/>
          <p14:tracePt t="40108" x="2574925" y="5032375"/>
          <p14:tracePt t="40114" x="2566988" y="5032375"/>
          <p14:tracePt t="40134" x="2547938" y="5040313"/>
          <p14:tracePt t="40141" x="2538413" y="5040313"/>
          <p14:tracePt t="40148" x="2530475" y="5040313"/>
          <p14:tracePt t="40163" x="2520950" y="5040313"/>
          <p14:tracePt t="40169" x="2511425" y="5049838"/>
          <p14:tracePt t="40177" x="2493963" y="5049838"/>
          <p14:tracePt t="40186" x="2484438" y="5049838"/>
          <p14:tracePt t="40190" x="2465388" y="5049838"/>
          <p14:tracePt t="40199" x="2447925" y="5049838"/>
          <p14:tracePt t="40204" x="2428875" y="5049838"/>
          <p14:tracePt t="40211" x="2401888" y="5049838"/>
          <p14:tracePt t="40218" x="2374900" y="5068888"/>
          <p14:tracePt t="40226" x="2355850" y="5068888"/>
          <p14:tracePt t="40233" x="2328863" y="5068888"/>
          <p14:tracePt t="40239" x="2301875" y="5068888"/>
          <p14:tracePt t="40248" x="2282825" y="5068888"/>
          <p14:tracePt t="40252" x="2236788" y="5068888"/>
          <p14:tracePt t="40259" x="2209800" y="5068888"/>
          <p14:tracePt t="40268" x="2192338" y="5068888"/>
          <p14:tracePt t="40273" x="2163763" y="5068888"/>
          <p14:tracePt t="40283" x="2155825" y="5068888"/>
          <p14:tracePt t="40287" x="2127250" y="5068888"/>
          <p14:tracePt t="40295" x="2109788" y="5068888"/>
          <p14:tracePt t="40301" x="2090738" y="5068888"/>
          <p14:tracePt t="40316" x="2082800" y="5068888"/>
          <p14:tracePt t="40321" x="2073275" y="5068888"/>
          <p14:tracePt t="40330" x="2063750" y="5068888"/>
          <p14:tracePt t="40343" x="2054225" y="5068888"/>
          <p14:tracePt t="40350" x="2036763" y="5068888"/>
          <p14:tracePt t="40358" x="2027238" y="5049838"/>
          <p14:tracePt t="40370" x="2017713" y="5049838"/>
          <p14:tracePt t="40378" x="2009775" y="5040313"/>
          <p14:tracePt t="40405" x="2000250" y="5032375"/>
          <p14:tracePt t="40545" x="2009775" y="5032375"/>
          <p14:tracePt t="40567" x="2017713" y="5032375"/>
          <p14:tracePt t="40592" x="2027238" y="5032375"/>
          <p14:tracePt t="40599" x="2046288" y="5032375"/>
          <p14:tracePt t="40620" x="2054225" y="5032375"/>
          <p14:tracePt t="40628" x="2063750" y="5032375"/>
          <p14:tracePt t="40649" x="2073275" y="5032375"/>
          <p14:tracePt t="40655" x="2082800" y="5032375"/>
          <p14:tracePt t="40668" x="2109788" y="5032375"/>
          <p14:tracePt t="40676" x="2119313" y="5032375"/>
          <p14:tracePt t="40690" x="2127250" y="5032375"/>
          <p14:tracePt t="40701" x="2155825" y="5032375"/>
          <p14:tracePt t="40705" x="2163763" y="5032375"/>
          <p14:tracePt t="40711" x="2173288" y="5032375"/>
          <p14:tracePt t="40715" x="2192338" y="5032375"/>
          <p14:tracePt t="40723" x="2209800" y="5032375"/>
          <p14:tracePt t="40730" x="2236788" y="5032375"/>
          <p14:tracePt t="40737" x="2246313" y="5032375"/>
          <p14:tracePt t="40745" x="2265363" y="5032375"/>
          <p14:tracePt t="40751" x="2282825" y="5032375"/>
          <p14:tracePt t="40758" x="2301875" y="5032375"/>
          <p14:tracePt t="40766" x="2328863" y="5049838"/>
          <p14:tracePt t="40774" x="2355850" y="5049838"/>
          <p14:tracePt t="40781" x="2374900" y="5049838"/>
          <p14:tracePt t="40787" x="2392363" y="5049838"/>
          <p14:tracePt t="40795" x="2411413" y="5049838"/>
          <p14:tracePt t="40800" x="2419350" y="5059363"/>
          <p14:tracePt t="40808" x="2438400" y="5059363"/>
          <p14:tracePt t="40816" x="2457450" y="5059363"/>
          <p14:tracePt t="40821" x="2465388" y="5059363"/>
          <p14:tracePt t="40828" x="2493963" y="5059363"/>
          <p14:tracePt t="40835" x="2520950" y="5059363"/>
          <p14:tracePt t="40842" x="2530475" y="5068888"/>
          <p14:tracePt t="40850" x="2547938" y="5068888"/>
          <p14:tracePt t="40858" x="2557463" y="5068888"/>
          <p14:tracePt t="40863" x="2574925" y="5068888"/>
          <p14:tracePt t="40869" x="2593975" y="5068888"/>
          <p14:tracePt t="40877" x="2603500" y="5068888"/>
          <p14:tracePt t="40883" x="2620963" y="5068888"/>
          <p14:tracePt t="40891" x="2630488" y="5068888"/>
          <p14:tracePt t="40905" x="2647950" y="5076825"/>
          <p14:tracePt t="40912" x="2657475" y="5076825"/>
          <p14:tracePt t="40918" x="2676525" y="5076825"/>
          <p14:tracePt t="40926" x="2684463" y="5076825"/>
          <p14:tracePt t="40933" x="2693988" y="5086350"/>
          <p14:tracePt t="40938" x="2713038" y="5086350"/>
          <p14:tracePt t="40948" x="2730500" y="5086350"/>
          <p14:tracePt t="40953" x="2749550" y="5086350"/>
          <p14:tracePt t="40968" x="2776538" y="5086350"/>
          <p14:tracePt t="40973" x="2786063" y="5086350"/>
          <p14:tracePt t="40983" x="2794000" y="5086350"/>
          <p14:tracePt t="40987" x="2822575" y="5086350"/>
          <p14:tracePt t="41001" x="2830513" y="5086350"/>
          <p14:tracePt t="41010" x="2840038" y="5086350"/>
          <p14:tracePt t="41017" x="2849563" y="5086350"/>
          <p14:tracePt t="41023" x="2867025" y="5086350"/>
          <p14:tracePt t="41031" x="2876550" y="5086350"/>
          <p14:tracePt t="41045" x="2886075" y="5086350"/>
          <p14:tracePt t="41051" x="2895600" y="5086350"/>
          <p14:tracePt t="41058" x="2903538" y="5086350"/>
          <p14:tracePt t="41067" x="2922588" y="5086350"/>
          <p14:tracePt t="41072" x="2932113" y="5086350"/>
          <p14:tracePt t="41078" x="2940050" y="5086350"/>
          <p14:tracePt t="41094" x="2968625" y="5086350"/>
          <p14:tracePt t="41101" x="2976563" y="5086350"/>
          <p14:tracePt t="41107" x="2986088" y="5086350"/>
          <p14:tracePt t="41118" x="2995613" y="5086350"/>
          <p14:tracePt t="41121" x="3005138" y="5086350"/>
          <p14:tracePt t="41128" x="3032125" y="5086350"/>
          <p14:tracePt t="41134" x="3041650" y="5086350"/>
          <p14:tracePt t="41141" x="3049588" y="5076825"/>
          <p14:tracePt t="41150" x="3059113" y="5076825"/>
          <p14:tracePt t="41155" x="3086100" y="5076825"/>
          <p14:tracePt t="41165" x="3095625" y="5076825"/>
          <p14:tracePt t="41169" x="3105150" y="5076825"/>
          <p14:tracePt t="41176" x="3122613" y="5068888"/>
          <p14:tracePt t="41185" x="3132138" y="5068888"/>
          <p14:tracePt t="41190" x="3151188" y="5068888"/>
          <p14:tracePt t="41198" x="3178175" y="5068888"/>
          <p14:tracePt t="41204" x="3178175" y="5059363"/>
          <p14:tracePt t="41211" x="3187700" y="5059363"/>
          <p14:tracePt t="41217" x="3214688" y="5059363"/>
          <p14:tracePt t="41226" x="3224213" y="5059363"/>
          <p14:tracePt t="41233" x="3232150" y="5059363"/>
          <p14:tracePt t="41238" x="3241675" y="5059363"/>
          <p14:tracePt t="41249" x="3251200" y="5059363"/>
          <p14:tracePt t="41254" x="3270250" y="5059363"/>
          <p14:tracePt t="41259" x="3278188" y="5059363"/>
          <p14:tracePt t="41273" x="3287713" y="5059363"/>
          <p14:tracePt t="41280" x="3297238" y="5059363"/>
          <p14:tracePt t="41295" x="3306763" y="5059363"/>
          <p14:tracePt t="41308" x="3324225" y="5059363"/>
          <p14:tracePt t="41321" x="3333750" y="5059363"/>
          <p14:tracePt t="41441" x="3343275" y="5059363"/>
          <p14:tracePt t="41543" x="3351213" y="5059363"/>
          <p14:tracePt t="41767" x="3360738" y="5059363"/>
          <p14:tracePt t="41780" x="3379788" y="5059363"/>
          <p14:tracePt t="41800" x="3387725" y="5059363"/>
          <p14:tracePt t="41816" x="3397250" y="5059363"/>
          <p14:tracePt t="41829" x="3406775" y="5059363"/>
          <p14:tracePt t="41835" x="3416300" y="5059363"/>
          <p14:tracePt t="41842" x="3433763" y="5059363"/>
          <p14:tracePt t="41852" x="3443288" y="5059363"/>
          <p14:tracePt t="41855" x="3460750" y="5059363"/>
          <p14:tracePt t="41869" x="3479800" y="5059363"/>
          <p14:tracePt t="41879" x="3489325" y="5059363"/>
          <p14:tracePt t="41884" x="3497263" y="5059363"/>
          <p14:tracePt t="41892" x="3516313" y="5059363"/>
          <p14:tracePt t="41901" x="3543300" y="5059363"/>
          <p14:tracePt t="41904" x="3552825" y="5059363"/>
          <p14:tracePt t="41912" x="3579813" y="5059363"/>
          <p14:tracePt t="41918" x="3606800" y="5059363"/>
          <p14:tracePt t="41926" x="3625850" y="5059363"/>
          <p14:tracePt t="41936" x="3652838" y="5059363"/>
          <p14:tracePt t="41939" x="3662363" y="5059363"/>
          <p14:tracePt t="41947" x="3671888" y="5059363"/>
          <p14:tracePt t="41952" x="3698875" y="5059363"/>
          <p14:tracePt t="41959" x="3708400" y="5059363"/>
          <p14:tracePt t="41967" x="3716338" y="5059363"/>
          <p14:tracePt t="41974" x="3744913" y="5059363"/>
          <p14:tracePt t="41982" x="3752850" y="5059363"/>
          <p14:tracePt t="41988" x="3781425" y="5059363"/>
          <p14:tracePt t="41995" x="3789363" y="5059363"/>
          <p14:tracePt t="42001" x="3798888" y="5059363"/>
          <p14:tracePt t="42007" x="3808413" y="5059363"/>
          <p14:tracePt t="42018" x="3835400" y="5059363"/>
          <p14:tracePt t="42021" x="3844925" y="5059363"/>
          <p14:tracePt t="42030" x="3854450" y="5059363"/>
          <p14:tracePt t="42035" x="3881438" y="5059363"/>
          <p14:tracePt t="42045" x="3890963" y="5059363"/>
          <p14:tracePt t="42050" x="3898900" y="5059363"/>
          <p14:tracePt t="42057" x="3908425" y="5059363"/>
          <p14:tracePt t="42065" x="3935413" y="5059363"/>
          <p14:tracePt t="42070" x="3944938" y="5059363"/>
          <p14:tracePt t="42078" x="3954463" y="5059363"/>
          <p14:tracePt t="42085" x="3963988" y="5059363"/>
          <p14:tracePt t="42091" x="3990975" y="5059363"/>
          <p14:tracePt t="42104" x="4017963" y="5059363"/>
          <p14:tracePt t="42112" x="4037013" y="5059363"/>
          <p14:tracePt t="42118" x="4044950" y="5059363"/>
          <p14:tracePt t="42128" x="4064000" y="5059363"/>
          <p14:tracePt t="42133" x="4100513" y="5059363"/>
          <p14:tracePt t="42146" x="4119563" y="5059363"/>
          <p14:tracePt t="42153" x="4146550" y="5059363"/>
          <p14:tracePt t="42160" x="4156075" y="5059363"/>
          <p14:tracePt t="42169" x="4192588" y="5059363"/>
          <p14:tracePt t="42174" x="4192588" y="5040313"/>
          <p14:tracePt t="42184" x="4229100" y="5040313"/>
          <p14:tracePt t="42189" x="4237038" y="5040313"/>
          <p14:tracePt t="42195" x="4256088" y="5040313"/>
          <p14:tracePt t="42202" x="4273550" y="5032375"/>
          <p14:tracePt t="42211" x="4283075" y="5032375"/>
          <p14:tracePt t="42217" x="4302125" y="5032375"/>
          <p14:tracePt t="42223" x="4319588" y="5032375"/>
          <p14:tracePt t="42230" x="4346575" y="5032375"/>
          <p14:tracePt t="42236" x="4356100" y="5022850"/>
          <p14:tracePt t="42245" x="4383088" y="5022850"/>
          <p14:tracePt t="42252" x="4392613" y="5022850"/>
          <p14:tracePt t="42258" x="4411663" y="5022850"/>
          <p14:tracePt t="42266" x="4429125" y="5022850"/>
          <p14:tracePt t="42271" x="4448175" y="5022850"/>
          <p14:tracePt t="42279" x="4475163" y="5003800"/>
          <p14:tracePt t="42286" x="4484688" y="5003800"/>
          <p14:tracePt t="42294" x="4511675" y="5003800"/>
          <p14:tracePt t="42301" x="4529138" y="5003800"/>
          <p14:tracePt t="42307" x="4557713" y="5003800"/>
          <p14:tracePt t="42315" x="4584700" y="4995863"/>
          <p14:tracePt t="42320" x="4594225" y="4995863"/>
          <p14:tracePt t="42327" x="4602163" y="4995863"/>
          <p14:tracePt t="42335" x="4621213" y="4995863"/>
          <p14:tracePt t="42341" x="4638675" y="4995863"/>
          <p14:tracePt t="42350" x="4648200" y="4995863"/>
          <p14:tracePt t="42355" x="4657725" y="4995863"/>
          <p14:tracePt t="42362" x="4675188" y="4995863"/>
          <p14:tracePt t="42368" x="4684713" y="4995863"/>
          <p14:tracePt t="42377" x="4694238" y="4995863"/>
          <p14:tracePt t="42385" x="4703763" y="4995863"/>
          <p14:tracePt t="42389" x="4711700" y="4995863"/>
          <p14:tracePt t="42399" x="4730750" y="4995863"/>
          <p14:tracePt t="42411" x="4740275" y="4995863"/>
          <p14:tracePt t="42431" x="4748213" y="4995863"/>
          <p14:tracePt t="42446" x="4757738" y="4995863"/>
          <p14:tracePt t="42460" x="4767263" y="4995863"/>
          <p14:tracePt t="42468" x="4767263" y="4986338"/>
          <p14:tracePt t="42482" x="4784725" y="4986338"/>
          <p14:tracePt t="44880" x="4794250" y="4986338"/>
          <p14:tracePt t="44885" x="4813300" y="4986338"/>
          <p14:tracePt t="44904" x="4913313" y="4986338"/>
          <p14:tracePt t="44907" x="4976813" y="4986338"/>
          <p14:tracePt t="44915" x="5032375" y="5003800"/>
          <p14:tracePt t="44920" x="5086350" y="5003800"/>
          <p14:tracePt t="44928" x="5132388" y="5003800"/>
          <p14:tracePt t="44935" x="5187950" y="5003800"/>
          <p14:tracePt t="44941" x="5224463" y="5003800"/>
          <p14:tracePt t="44951" x="5287963" y="5003800"/>
          <p14:tracePt t="44955" x="5305425" y="5003800"/>
          <p14:tracePt t="44964" x="5324475" y="5003800"/>
          <p14:tracePt t="44969" x="5341938" y="5003800"/>
          <p14:tracePt t="44977" x="5370513" y="5003800"/>
          <p14:tracePt t="44986" x="5378450" y="5003800"/>
          <p14:tracePt t="44990" x="5387975" y="5003800"/>
          <p14:tracePt t="44998" x="5414963" y="5003800"/>
          <p14:tracePt t="45003" x="5424488" y="5003800"/>
          <p14:tracePt t="45012" x="5434013" y="50038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C86D-9942-4E2B-A18A-071E9E39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Statement of the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7DF5F-701B-47CE-9FB7-4720E730A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study  the consequences of Coronavirus pandemic on Education.</a:t>
            </a:r>
          </a:p>
          <a:p>
            <a:r>
              <a:rPr lang="en-US" dirty="0"/>
              <a:t>After almost one year of Coronavirus pandemic, </a:t>
            </a:r>
          </a:p>
          <a:p>
            <a:pPr marL="0" indent="0">
              <a:buNone/>
            </a:pPr>
            <a:r>
              <a:rPr lang="en-US" dirty="0"/>
              <a:t>       Which is better Online or Offline classes?</a:t>
            </a:r>
          </a:p>
          <a:p>
            <a:r>
              <a:rPr lang="en-US" dirty="0"/>
              <a:t>What protocols and key points we need to keep in mind before restarting offline classes.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FFC0FC-5CA0-42FD-9223-4EDF23EE7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67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4692">
        <p15:prstTrans prst="peelOff"/>
      </p:transition>
    </mc:Choice>
    <mc:Fallback xmlns="">
      <p:transition spd="slow" advTm="246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" x="4411663" y="3178175"/>
          <p14:tracePt t="50" x="4411663" y="3122613"/>
          <p14:tracePt t="60" x="4411663" y="3114675"/>
          <p14:tracePt t="66" x="4411663" y="3095625"/>
          <p14:tracePt t="71" x="4411663" y="3068638"/>
          <p14:tracePt t="78" x="4411663" y="3059113"/>
          <p14:tracePt t="85" x="4411663" y="3032125"/>
          <p14:tracePt t="93" x="4411663" y="3013075"/>
          <p14:tracePt t="102" x="4411663" y="2995613"/>
          <p14:tracePt t="107" x="4411663" y="2959100"/>
          <p14:tracePt t="114" x="4411663" y="2940050"/>
          <p14:tracePt t="120" x="4411663" y="2894013"/>
          <p14:tracePt t="127" x="4402138" y="2867025"/>
          <p14:tracePt t="134" x="4392613" y="2830513"/>
          <p14:tracePt t="142" x="4392613" y="2803525"/>
          <p14:tracePt t="149" x="4375150" y="2776538"/>
          <p14:tracePt t="155" x="4365625" y="2740025"/>
          <p14:tracePt t="162" x="4338638" y="2711450"/>
          <p14:tracePt t="169" x="4319588" y="2667000"/>
          <p14:tracePt t="175" x="4292600" y="2638425"/>
          <p14:tracePt t="184" x="4265613" y="2611438"/>
          <p14:tracePt t="189" x="4237038" y="2584450"/>
          <p14:tracePt t="199" x="4219575" y="2565400"/>
          <p14:tracePt t="206" x="4173538" y="2557463"/>
          <p14:tracePt t="210" x="4146550" y="2528888"/>
          <p14:tracePt t="216" x="4119563" y="2520950"/>
          <p14:tracePt t="225" x="4083050" y="2520950"/>
          <p14:tracePt t="233" x="4054475" y="2501900"/>
          <p14:tracePt t="237" x="4027488" y="2492375"/>
          <p14:tracePt t="247" x="4000500" y="2492375"/>
          <p14:tracePt t="251" x="3963988" y="2474913"/>
          <p14:tracePt t="259" x="3935413" y="2465388"/>
          <p14:tracePt t="266" x="3890963" y="2447925"/>
          <p14:tracePt t="272" x="3862388" y="2438400"/>
          <p14:tracePt t="281" x="3835400" y="2419350"/>
          <p14:tracePt t="286" x="3798888" y="2392363"/>
          <p14:tracePt t="293" x="3771900" y="2382838"/>
          <p14:tracePt t="300" x="3744913" y="2382838"/>
          <p14:tracePt t="310" x="3716338" y="2355850"/>
          <p14:tracePt t="316" x="3689350" y="2338388"/>
          <p14:tracePt t="323" x="3662363" y="2328863"/>
          <p14:tracePt t="331" x="3652838" y="2319338"/>
          <p14:tracePt t="335" x="3625850" y="2301875"/>
          <p14:tracePt t="342" x="3606800" y="2301875"/>
          <p14:tracePt t="349" x="3579813" y="2292350"/>
          <p14:tracePt t="355" x="3552825" y="2273300"/>
          <p14:tracePt t="364" x="3525838" y="2273300"/>
          <p14:tracePt t="371" x="3506788" y="2273300"/>
          <p14:tracePt t="376" x="3489325" y="2265363"/>
          <p14:tracePt t="382" x="3470275" y="2265363"/>
          <p14:tracePt t="392" x="3460750" y="2255838"/>
          <p14:tracePt t="399" x="3433763" y="2255838"/>
          <p14:tracePt t="404" x="3424238" y="2246313"/>
          <p14:tracePt t="413" x="3416300" y="2246313"/>
          <p14:tracePt t="420" x="3406775" y="2246313"/>
          <p14:tracePt t="425" x="3387725" y="2236788"/>
          <p14:tracePt t="435" x="3379788" y="2236788"/>
          <p14:tracePt t="448" x="3370263" y="2236788"/>
          <p14:tracePt t="454" x="3351213" y="2236788"/>
          <p14:tracePt t="460" x="3333750" y="2236788"/>
          <p14:tracePt t="466" x="3324225" y="2236788"/>
          <p14:tracePt t="475" x="3324225" y="2228850"/>
          <p14:tracePt t="482" x="3314700" y="2228850"/>
          <p14:tracePt t="487" x="3306763" y="2228850"/>
          <p14:tracePt t="495" x="3297238" y="2228850"/>
          <p14:tracePt t="509" x="3278188" y="2228850"/>
          <p14:tracePt t="517" x="3270250" y="2228850"/>
          <p14:tracePt t="828" x="3168650" y="2228850"/>
          <p14:tracePt t="834" x="3068638" y="2228850"/>
          <p14:tracePt t="842" x="2932113" y="2228850"/>
          <p14:tracePt t="852" x="2859088" y="2228850"/>
          <p14:tracePt t="855" x="2776538" y="2228850"/>
          <p14:tracePt t="863" x="2693988" y="2228850"/>
          <p14:tracePt t="869" x="2657475" y="2228850"/>
          <p14:tracePt t="877" x="2603500" y="2228850"/>
          <p14:tracePt t="884" x="2557463" y="2228850"/>
          <p14:tracePt t="891" x="2520950" y="2228850"/>
          <p14:tracePt t="900" x="2493963" y="2228850"/>
          <p14:tracePt t="904" x="2447925" y="2228850"/>
          <p14:tracePt t="912" x="2392363" y="2228850"/>
          <p14:tracePt t="918" x="2374900" y="2228850"/>
          <p14:tracePt t="925" x="2328863" y="2228850"/>
          <p14:tracePt t="936" x="2301875" y="2228850"/>
          <p14:tracePt t="938" x="2282825" y="2228850"/>
          <p14:tracePt t="946" x="2236788" y="2228850"/>
          <p14:tracePt t="952" x="2200275" y="2228850"/>
          <p14:tracePt t="959" x="2155825" y="2228850"/>
          <p14:tracePt t="967" x="2136775" y="2228850"/>
          <p14:tracePt t="973" x="2090738" y="2228850"/>
          <p14:tracePt t="980" x="2054225" y="2228850"/>
          <p14:tracePt t="987" x="2027238" y="2228850"/>
          <p14:tracePt t="994" x="1981200" y="2228850"/>
          <p14:tracePt t="1001" x="1963738" y="2228850"/>
          <p14:tracePt t="1007" x="1917700" y="2228850"/>
          <p14:tracePt t="1016" x="1890713" y="2236788"/>
          <p14:tracePt t="1022" x="1863725" y="2236788"/>
          <p14:tracePt t="1030" x="1827213" y="2236788"/>
          <p14:tracePt t="1036" x="1781175" y="2255838"/>
          <p14:tracePt t="1045" x="1762125" y="2255838"/>
          <p14:tracePt t="1050" x="1698625" y="2273300"/>
          <p14:tracePt t="1057" x="1681163" y="2273300"/>
          <p14:tracePt t="1067" x="1652588" y="2282825"/>
          <p14:tracePt t="1071" x="1606550" y="2282825"/>
          <p14:tracePt t="1078" x="1589088" y="2282825"/>
          <p14:tracePt t="1085" x="1570038" y="2282825"/>
          <p14:tracePt t="1091" x="1533525" y="2292350"/>
          <p14:tracePt t="1099" x="1516063" y="2292350"/>
          <p14:tracePt t="1106" x="1497013" y="2309813"/>
          <p14:tracePt t="1112" x="1479550" y="2319338"/>
          <p14:tracePt t="1120" x="1452563" y="2319338"/>
          <p14:tracePt t="1127" x="1423988" y="2319338"/>
          <p14:tracePt t="1133" x="1406525" y="2319338"/>
          <p14:tracePt t="1140" x="1387475" y="2319338"/>
          <p14:tracePt t="1149" x="1379538" y="2319338"/>
          <p14:tracePt t="1154" x="1360488" y="2319338"/>
          <p14:tracePt t="1162" x="1350963" y="2319338"/>
          <p14:tracePt t="1167" x="1323975" y="2328863"/>
          <p14:tracePt t="1174" x="1314450" y="2338388"/>
          <p14:tracePt t="1183" x="1287463" y="2338388"/>
          <p14:tracePt t="1189" x="1277938" y="2338388"/>
          <p14:tracePt t="1195" x="1250950" y="2338388"/>
          <p14:tracePt t="1210" x="1233488" y="2355850"/>
          <p14:tracePt t="1217" x="1214438" y="2355850"/>
          <p14:tracePt t="1223" x="1196975" y="2365375"/>
          <p14:tracePt t="1231" x="1187450" y="2365375"/>
          <p14:tracePt t="1238" x="1168400" y="2374900"/>
          <p14:tracePt t="1244" x="1160463" y="2374900"/>
          <p14:tracePt t="1250" x="1141413" y="2374900"/>
          <p14:tracePt t="1257" x="1123950" y="2382838"/>
          <p14:tracePt t="1271" x="1114425" y="2382838"/>
          <p14:tracePt t="1280" x="1104900" y="2401888"/>
          <p14:tracePt t="1286" x="1095375" y="2401888"/>
          <p14:tracePt t="1293" x="1095375" y="2411413"/>
          <p14:tracePt t="1302" x="1087438" y="2411413"/>
          <p14:tracePt t="1306" x="1068388" y="2411413"/>
          <p14:tracePt t="1312" x="1058863" y="2419350"/>
          <p14:tracePt t="1333" x="1050925" y="2428875"/>
          <p14:tracePt t="1342" x="1041400" y="2438400"/>
          <p14:tracePt t="1356" x="1031875" y="2438400"/>
          <p14:tracePt t="1368" x="1031875" y="2455863"/>
          <p14:tracePt t="1375" x="1014413" y="2465388"/>
          <p14:tracePt t="1397" x="1004888" y="2474913"/>
          <p14:tracePt t="1418" x="995363" y="2474913"/>
          <p14:tracePt t="1432" x="985838" y="2474913"/>
          <p14:tracePt t="1445" x="977900" y="2474913"/>
          <p14:tracePt t="1451" x="977900" y="2484438"/>
          <p14:tracePt t="1481" x="977900" y="2492375"/>
          <p14:tracePt t="1521" x="977900" y="2511425"/>
          <p14:tracePt t="1544" x="977900" y="2520950"/>
          <p14:tracePt t="1569" x="977900" y="2528888"/>
          <p14:tracePt t="1604" x="977900" y="2538413"/>
          <p14:tracePt t="1639" x="977900" y="2547938"/>
          <p14:tracePt t="1652" x="977900" y="2565400"/>
          <p14:tracePt t="1683" x="977900" y="2574925"/>
          <p14:tracePt t="1694" x="977900" y="2584450"/>
          <p14:tracePt t="1716" x="977900" y="2593975"/>
          <p14:tracePt t="1737" x="977900" y="2601913"/>
          <p14:tracePt t="1750" x="977900" y="2620963"/>
          <p14:tracePt t="1779" x="977900" y="2630488"/>
          <p14:tracePt t="1800" x="977900" y="2638425"/>
          <p14:tracePt t="1813" x="977900" y="2647950"/>
          <p14:tracePt t="1832" x="977900" y="2657475"/>
          <p14:tracePt t="1849" x="977900" y="2674938"/>
          <p14:tracePt t="1867" x="977900" y="2684463"/>
          <p14:tracePt t="1884" x="977900" y="2693988"/>
          <p14:tracePt t="1891" x="985838" y="2703513"/>
          <p14:tracePt t="1896" x="985838" y="2711450"/>
          <p14:tracePt t="1903" x="995363" y="2730500"/>
          <p14:tracePt t="1917" x="1004888" y="2740025"/>
          <p14:tracePt t="1924" x="1004888" y="2747963"/>
          <p14:tracePt t="1930" x="1022350" y="2757488"/>
          <p14:tracePt t="1938" x="1031875" y="2767013"/>
          <p14:tracePt t="1944" x="1041400" y="2767013"/>
          <p14:tracePt t="1953" x="1050925" y="2776538"/>
          <p14:tracePt t="1959" x="1058863" y="2794000"/>
          <p14:tracePt t="1967" x="1077913" y="2803525"/>
          <p14:tracePt t="1972" x="1087438" y="2813050"/>
          <p14:tracePt t="1979" x="1095375" y="2820988"/>
          <p14:tracePt t="1985" x="1123950" y="2820988"/>
          <p14:tracePt t="1993" x="1131888" y="2830513"/>
          <p14:tracePt t="2001" x="1141413" y="2849563"/>
          <p14:tracePt t="2006" x="1168400" y="2857500"/>
          <p14:tracePt t="2014" x="1177925" y="2867025"/>
          <p14:tracePt t="2023" x="1187450" y="2876550"/>
          <p14:tracePt t="2027" x="1196975" y="2876550"/>
          <p14:tracePt t="2033" x="1204913" y="2894013"/>
          <p14:tracePt t="2041" x="1233488" y="2903538"/>
          <p14:tracePt t="2050" x="1241425" y="2913063"/>
          <p14:tracePt t="2055" x="1250950" y="2913063"/>
          <p14:tracePt t="2064" x="1270000" y="2940050"/>
          <p14:tracePt t="2068" x="1296988" y="2949575"/>
          <p14:tracePt t="2076" x="1306513" y="2949575"/>
          <p14:tracePt t="2084" x="1314450" y="2949575"/>
          <p14:tracePt t="2090" x="1343025" y="2959100"/>
          <p14:tracePt t="2098" x="1350963" y="2959100"/>
          <p14:tracePt t="2106" x="1350963" y="2976563"/>
          <p14:tracePt t="2111" x="1360488" y="2976563"/>
          <p14:tracePt t="2117" x="1370013" y="2976563"/>
          <p14:tracePt t="2126" x="1370013" y="2986088"/>
          <p14:tracePt t="2133" x="1379538" y="2986088"/>
          <p14:tracePt t="2138" x="1397000" y="2986088"/>
          <p14:tracePt t="2146" x="1406525" y="2995613"/>
          <p14:tracePt t="2153" x="1406525" y="3005138"/>
          <p14:tracePt t="2160" x="1416050" y="3005138"/>
          <p14:tracePt t="2168" x="1423988" y="3005138"/>
          <p14:tracePt t="2173" x="1433513" y="3005138"/>
          <p14:tracePt t="2187" x="1452563" y="3005138"/>
          <p14:tracePt t="2201" x="1460500" y="3005138"/>
          <p14:tracePt t="2215" x="1470025" y="3005138"/>
          <p14:tracePt t="2221" x="1479550" y="3005138"/>
          <p14:tracePt t="2230" x="1489075" y="3005138"/>
          <p14:tracePt t="2243" x="1506538" y="3005138"/>
          <p14:tracePt t="2251" x="1516063" y="3005138"/>
          <p14:tracePt t="2257" x="1525588" y="3005138"/>
          <p14:tracePt t="2265" x="1533525" y="3005138"/>
          <p14:tracePt t="2271" x="1543050" y="3005138"/>
          <p14:tracePt t="2284" x="1552575" y="3005138"/>
          <p14:tracePt t="2291" x="1570038" y="2995613"/>
          <p14:tracePt t="2305" x="1579563" y="2995613"/>
          <p14:tracePt t="2319" x="1589088" y="2995613"/>
          <p14:tracePt t="2326" x="1598613" y="2995613"/>
          <p14:tracePt t="2333" x="1606550" y="2995613"/>
          <p14:tracePt t="2348" x="1625600" y="2986088"/>
          <p14:tracePt t="2361" x="1635125" y="2986088"/>
          <p14:tracePt t="2367" x="1644650" y="2986088"/>
          <p14:tracePt t="2374" x="1644650" y="2968625"/>
          <p14:tracePt t="2382" x="1652588" y="2968625"/>
          <p14:tracePt t="2395" x="1662113" y="2968625"/>
          <p14:tracePt t="2417" x="1681163" y="2959100"/>
          <p14:tracePt t="2431" x="1689100" y="2959100"/>
          <p14:tracePt t="2443" x="1698625" y="2959100"/>
          <p14:tracePt t="2464" x="1708150" y="2959100"/>
          <p14:tracePt t="2479" x="1717675" y="2959100"/>
          <p14:tracePt t="2492" x="1735138" y="2959100"/>
          <p14:tracePt t="2514" x="1744663" y="2959100"/>
          <p14:tracePt t="2528" x="1754188" y="2959100"/>
          <p14:tracePt t="2536" x="1762125" y="2959100"/>
          <p14:tracePt t="2551" x="1771650" y="2959100"/>
          <p14:tracePt t="2554" x="1790700" y="2959100"/>
          <p14:tracePt t="2562" x="1798638" y="2949575"/>
          <p14:tracePt t="2576" x="1808163" y="2949575"/>
          <p14:tracePt t="2584" x="1817688" y="2949575"/>
          <p14:tracePt t="2602" x="1827213" y="2949575"/>
          <p14:tracePt t="2617" x="1844675" y="2949575"/>
          <p14:tracePt t="2625" x="1854200" y="2949575"/>
          <p14:tracePt t="2646" x="1863725" y="2940050"/>
          <p14:tracePt t="2651" x="1871663" y="2940050"/>
          <p14:tracePt t="2667" x="1881188" y="2940050"/>
          <p14:tracePt t="2686" x="1900238" y="2940050"/>
          <p14:tracePt t="2701" x="1908175" y="2940050"/>
          <p14:tracePt t="2720" x="1917700" y="2940050"/>
          <p14:tracePt t="2734" x="1927225" y="2940050"/>
          <p14:tracePt t="2751" x="1936750" y="2940050"/>
          <p14:tracePt t="2769" x="1944688" y="2940050"/>
          <p14:tracePt t="2784" x="1963738" y="2940050"/>
          <p14:tracePt t="2800" x="1973263" y="2940050"/>
          <p14:tracePt t="2817" x="1981200" y="2930525"/>
          <p14:tracePt t="2874" x="1990725" y="2930525"/>
          <p14:tracePt t="2950" x="2000250" y="2930525"/>
          <p14:tracePt t="3013" x="2017713" y="2930525"/>
          <p14:tracePt t="3026" x="2027238" y="2930525"/>
          <p14:tracePt t="3049" x="2036763" y="2930525"/>
          <p14:tracePt t="3075" x="2046288" y="2930525"/>
          <p14:tracePt t="3088" x="2054225" y="2930525"/>
          <p14:tracePt t="3110" x="2073275" y="2930525"/>
          <p14:tracePt t="3124" x="2082800" y="2930525"/>
          <p14:tracePt t="3136" x="2090738" y="2930525"/>
          <p14:tracePt t="3150" x="2100263" y="2930525"/>
          <p14:tracePt t="3159" x="2109788" y="2930525"/>
          <p14:tracePt t="3164" x="2127250" y="2930525"/>
          <p14:tracePt t="3180" x="2136775" y="2930525"/>
          <p14:tracePt t="3186" x="2146300" y="2930525"/>
          <p14:tracePt t="3192" x="2155825" y="2930525"/>
          <p14:tracePt t="3202" x="2163763" y="2930525"/>
          <p14:tracePt t="3206" x="2182813" y="2930525"/>
          <p14:tracePt t="3219" x="2192338" y="2930525"/>
          <p14:tracePt t="3228" x="2209800" y="2930525"/>
          <p14:tracePt t="3235" x="2228850" y="2930525"/>
          <p14:tracePt t="3242" x="2236788" y="2930525"/>
          <p14:tracePt t="3251" x="2246313" y="2930525"/>
          <p14:tracePt t="3254" x="2265363" y="2930525"/>
          <p14:tracePt t="3264" x="2282825" y="2930525"/>
          <p14:tracePt t="3268" x="2292350" y="2930525"/>
          <p14:tracePt t="3276" x="2301875" y="2930525"/>
          <p14:tracePt t="3285" x="2328863" y="2930525"/>
          <p14:tracePt t="3289" x="2338388" y="2930525"/>
          <p14:tracePt t="3297" x="2346325" y="2930525"/>
          <p14:tracePt t="3303" x="2355850" y="2930525"/>
          <p14:tracePt t="3312" x="2365375" y="2940050"/>
          <p14:tracePt t="3324" x="2392363" y="2940050"/>
          <p14:tracePt t="3333" x="2401888" y="2940050"/>
          <p14:tracePt t="3338" x="2411413" y="2940050"/>
          <p14:tracePt t="3345" x="2428875" y="2949575"/>
          <p14:tracePt t="3352" x="2438400" y="2949575"/>
          <p14:tracePt t="3367" x="2447925" y="2949575"/>
          <p14:tracePt t="3374" x="2457450" y="2949575"/>
          <p14:tracePt t="3380" x="2465388" y="2949575"/>
          <p14:tracePt t="3386" x="2484438" y="2949575"/>
          <p14:tracePt t="3395" x="2493963" y="2949575"/>
          <p14:tracePt t="3407" x="2501900" y="2949575"/>
          <p14:tracePt t="3419" x="2511425" y="2949575"/>
          <p14:tracePt t="3429" x="2520950" y="2949575"/>
          <p14:tracePt t="3450" x="2530475" y="2949575"/>
          <p14:tracePt t="3463" x="2547938" y="2949575"/>
          <p14:tracePt t="3484" x="2557463" y="2949575"/>
          <p14:tracePt t="3500" x="2566988" y="2949575"/>
          <p14:tracePt t="3512" x="2574925" y="2949575"/>
          <p14:tracePt t="3566" x="2574925" y="2968625"/>
          <p14:tracePt t="4211" x="2584450" y="2968625"/>
          <p14:tracePt t="4218" x="2603500" y="2968625"/>
          <p14:tracePt t="4226" x="2611438" y="2976563"/>
          <p14:tracePt t="4235" x="2630488" y="2976563"/>
          <p14:tracePt t="4239" x="2647950" y="2986088"/>
          <p14:tracePt t="4248" x="2657475" y="2986088"/>
          <p14:tracePt t="4255" x="2667000" y="2995613"/>
          <p14:tracePt t="4260" x="2676525" y="2995613"/>
          <p14:tracePt t="4268" x="2684463" y="2995613"/>
          <p14:tracePt t="4275" x="2703513" y="3005138"/>
          <p14:tracePt t="4282" x="2720975" y="3005138"/>
          <p14:tracePt t="4289" x="2730500" y="3005138"/>
          <p14:tracePt t="4296" x="2740025" y="3005138"/>
          <p14:tracePt t="4303" x="2757488" y="3005138"/>
          <p14:tracePt t="4309" x="2767013" y="3005138"/>
          <p14:tracePt t="4319" x="2786063" y="3005138"/>
          <p14:tracePt t="4323" x="2786063" y="3022600"/>
          <p14:tracePt t="4331" x="2813050" y="3022600"/>
          <p14:tracePt t="4337" x="2822575" y="3022600"/>
          <p14:tracePt t="4351" x="2849563" y="3022600"/>
          <p14:tracePt t="4365" x="2859088" y="3022600"/>
          <p14:tracePt t="4371" x="2867025" y="3022600"/>
          <p14:tracePt t="4379" x="2876550" y="3022600"/>
          <p14:tracePt t="4386" x="2886075" y="3022600"/>
          <p14:tracePt t="4401" x="2903538" y="3022600"/>
          <p14:tracePt t="4406" x="2913063" y="3022600"/>
          <p14:tracePt t="4413" x="2922588" y="3022600"/>
          <p14:tracePt t="4427" x="2932113" y="3022600"/>
          <p14:tracePt t="4434" x="2940050" y="3022600"/>
          <p14:tracePt t="4441" x="2959100" y="3022600"/>
          <p14:tracePt t="4449" x="2968625" y="3022600"/>
          <p14:tracePt t="4454" x="2976563" y="3022600"/>
          <p14:tracePt t="4468" x="2986088" y="3022600"/>
          <p14:tracePt t="4485" x="2995613" y="3022600"/>
          <p14:tracePt t="4497" x="3013075" y="3022600"/>
          <p14:tracePt t="4510" x="3022600" y="3022600"/>
          <p14:tracePt t="4520" x="3032125" y="3022600"/>
          <p14:tracePt t="4530" x="3041650" y="3022600"/>
          <p14:tracePt t="4545" x="3049588" y="3022600"/>
          <p14:tracePt t="4552" x="3068638" y="3022600"/>
          <p14:tracePt t="4569" x="3078163" y="3022600"/>
          <p14:tracePt t="4573" x="3086100" y="3022600"/>
          <p14:tracePt t="4580" x="3095625" y="3022600"/>
          <p14:tracePt t="4594" x="3122613" y="3022600"/>
          <p14:tracePt t="4609" x="3132138" y="3022600"/>
          <p14:tracePt t="4617" x="3141663" y="3022600"/>
          <p14:tracePt t="4621" x="3151188" y="3022600"/>
          <p14:tracePt t="4636" x="3178175" y="3022600"/>
          <p14:tracePt t="4651" x="3187700" y="3022600"/>
          <p14:tracePt t="4659" x="3214688" y="3022600"/>
          <p14:tracePt t="4664" x="3224213" y="3022600"/>
          <p14:tracePt t="4679" x="3241675" y="3022600"/>
          <p14:tracePt t="4685" x="3251200" y="3022600"/>
          <p14:tracePt t="4692" x="3278188" y="3022600"/>
          <p14:tracePt t="4703" x="3324225" y="3022600"/>
          <p14:tracePt t="4705" x="3343275" y="3022600"/>
          <p14:tracePt t="4713" x="3387725" y="3022600"/>
          <p14:tracePt t="4719" x="3424238" y="3022600"/>
          <p14:tracePt t="4726" x="3470275" y="3013075"/>
          <p14:tracePt t="4734" x="3525838" y="3013075"/>
          <p14:tracePt t="4739" x="3570288" y="3013075"/>
          <p14:tracePt t="4748" x="3606800" y="3013075"/>
          <p14:tracePt t="4753" x="3652838" y="3013075"/>
          <p14:tracePt t="4761" x="3708400" y="3013075"/>
          <p14:tracePt t="4769" x="3725863" y="3013075"/>
          <p14:tracePt t="4774" x="3771900" y="3013075"/>
          <p14:tracePt t="4782" x="3808413" y="3013075"/>
          <p14:tracePt t="4788" x="3835400" y="3013075"/>
          <p14:tracePt t="4795" x="3881438" y="3013075"/>
          <p14:tracePt t="4802" x="3898900" y="3013075"/>
          <p14:tracePt t="4811" x="3944938" y="2995613"/>
          <p14:tracePt t="4817" x="3971925" y="2995613"/>
          <p14:tracePt t="4823" x="4027488" y="2995613"/>
          <p14:tracePt t="4832" x="4083050" y="2986088"/>
          <p14:tracePt t="4838" x="4146550" y="2986088"/>
          <p14:tracePt t="4844" x="4200525" y="2986088"/>
          <p14:tracePt t="4854" x="4237038" y="2986088"/>
          <p14:tracePt t="4858" x="4302125" y="2986088"/>
          <p14:tracePt t="4864" x="4338638" y="2986088"/>
          <p14:tracePt t="4871" x="4383088" y="2986088"/>
          <p14:tracePt t="4879" x="4419600" y="2986088"/>
          <p14:tracePt t="4885" x="4448175" y="2986088"/>
          <p14:tracePt t="4892" x="4456113" y="2986088"/>
          <p14:tracePt t="4903" x="4492625" y="2986088"/>
          <p14:tracePt t="4906" x="4502150" y="2986088"/>
          <p14:tracePt t="4913" x="4529138" y="2986088"/>
          <p14:tracePt t="4920" x="4548188" y="2986088"/>
          <p14:tracePt t="4928" x="4575175" y="2986088"/>
          <p14:tracePt t="4935" x="4584700" y="2986088"/>
          <p14:tracePt t="4942" x="4602163" y="2986088"/>
          <p14:tracePt t="4949" x="4611688" y="2986088"/>
          <p14:tracePt t="4955" x="4630738" y="2986088"/>
          <p14:tracePt t="4962" x="4638675" y="2986088"/>
          <p14:tracePt t="4969" x="4657725" y="2986088"/>
          <p14:tracePt t="4975" x="4675188" y="2986088"/>
          <p14:tracePt t="4985" x="4684713" y="2986088"/>
          <p14:tracePt t="4989" x="4703763" y="2986088"/>
          <p14:tracePt t="4997" x="4711700" y="2986088"/>
          <p14:tracePt t="5003" x="4721225" y="2986088"/>
          <p14:tracePt t="5011" x="4730750" y="2986088"/>
          <p14:tracePt t="5021" x="4740275" y="2986088"/>
          <p14:tracePt t="5024" x="4757738" y="2995613"/>
          <p14:tracePt t="5031" x="4767263" y="2995613"/>
          <p14:tracePt t="5037" x="4776788" y="2995613"/>
          <p14:tracePt t="5045" x="4794250" y="2995613"/>
          <p14:tracePt t="5051" x="4813300" y="2995613"/>
          <p14:tracePt t="5060" x="4830763" y="2995613"/>
          <p14:tracePt t="5069" x="4840288" y="2995613"/>
          <p14:tracePt t="5072" x="4857750" y="3005138"/>
          <p14:tracePt t="5079" x="4867275" y="3005138"/>
          <p14:tracePt t="5086" x="4876800" y="3005138"/>
          <p14:tracePt t="5103" x="4903788" y="3005138"/>
          <p14:tracePt t="5109" x="4922838" y="3022600"/>
          <p14:tracePt t="5115" x="4940300" y="3022600"/>
          <p14:tracePt t="5121" x="4949825" y="3022600"/>
          <p14:tracePt t="5130" x="4959350" y="3022600"/>
          <p14:tracePt t="5134" x="4968875" y="3022600"/>
          <p14:tracePt t="5141" x="4976813" y="3022600"/>
          <p14:tracePt t="5155" x="4995863" y="3032125"/>
          <p14:tracePt t="5163" x="5005388" y="3032125"/>
          <p14:tracePt t="5170" x="5013325" y="3032125"/>
          <p14:tracePt t="5176" x="5022850" y="3032125"/>
          <p14:tracePt t="5190" x="5049838" y="3032125"/>
          <p14:tracePt t="5204" x="5059363" y="3032125"/>
          <p14:tracePt t="5212" x="5078413" y="3032125"/>
          <p14:tracePt t="5226" x="5105400" y="3032125"/>
          <p14:tracePt t="5239" x="5114925" y="3032125"/>
          <p14:tracePt t="5247" x="5132388" y="3032125"/>
          <p14:tracePt t="5252" x="5141913" y="3032125"/>
          <p14:tracePt t="5260" x="5151438" y="3032125"/>
          <p14:tracePt t="5270" x="5159375" y="3041650"/>
          <p14:tracePt t="5273" x="5168900" y="3041650"/>
          <p14:tracePt t="5287" x="5178425" y="3041650"/>
          <p14:tracePt t="5295" x="5195888" y="3041650"/>
          <p14:tracePt t="5302" x="5205413" y="3041650"/>
          <p14:tracePt t="5315" x="5214938" y="3041650"/>
          <p14:tracePt t="5322" x="5224463" y="3041650"/>
          <p14:tracePt t="5329" x="5232400" y="3041650"/>
          <p14:tracePt t="5336" x="5251450" y="3041650"/>
          <p14:tracePt t="5343" x="5260975" y="3041650"/>
          <p14:tracePt t="5359" x="5268913" y="3041650"/>
          <p14:tracePt t="5364" x="5278438" y="3041650"/>
          <p14:tracePt t="5371" x="5287963" y="3041650"/>
          <p14:tracePt t="5378" x="5305425" y="3041650"/>
          <p14:tracePt t="5386" x="5305425" y="3049588"/>
          <p14:tracePt t="5393" x="5324475" y="3049588"/>
          <p14:tracePt t="5405" x="5334000" y="3049588"/>
          <p14:tracePt t="5413" x="5351463" y="3049588"/>
          <p14:tracePt t="5428" x="5360988" y="3068638"/>
          <p14:tracePt t="5435" x="5370513" y="3068638"/>
          <p14:tracePt t="5440" x="5378450" y="3068638"/>
          <p14:tracePt t="5449" x="5387975" y="3068638"/>
          <p14:tracePt t="5454" x="5407025" y="3068638"/>
          <p14:tracePt t="5462" x="5414963" y="3068638"/>
          <p14:tracePt t="5475" x="5424488" y="3068638"/>
          <p14:tracePt t="5483" x="5434013" y="3068638"/>
          <p14:tracePt t="5489" x="5443538" y="3068638"/>
          <p14:tracePt t="5510" x="5451475" y="3068638"/>
          <p14:tracePt t="5519" x="5470525" y="3078163"/>
          <p14:tracePt t="5532" x="5480050" y="3078163"/>
          <p14:tracePt t="5537" x="5487988" y="3078163"/>
          <p14:tracePt t="5545" x="5497513" y="3078163"/>
          <p14:tracePt t="5554" x="5507038" y="3078163"/>
          <p14:tracePt t="5565" x="5524500" y="3078163"/>
          <p14:tracePt t="5572" x="5534025" y="3078163"/>
          <p14:tracePt t="5580" x="5543550" y="3078163"/>
          <p14:tracePt t="5586" x="5553075" y="3078163"/>
          <p14:tracePt t="5594" x="5561013" y="3078163"/>
          <p14:tracePt t="5601" x="5580063" y="3078163"/>
          <p14:tracePt t="5607" x="5589588" y="3078163"/>
          <p14:tracePt t="5616" x="5597525" y="3078163"/>
          <p14:tracePt t="5621" x="5626100" y="3078163"/>
          <p14:tracePt t="5629" x="5634038" y="3078163"/>
          <p14:tracePt t="5637" x="5643563" y="3078163"/>
          <p14:tracePt t="5642" x="5653088" y="3078163"/>
          <p14:tracePt t="5649" x="5680075" y="3078163"/>
          <p14:tracePt t="5656" x="5689600" y="3078163"/>
          <p14:tracePt t="5663" x="5699125" y="3078163"/>
          <p14:tracePt t="5669" x="5726113" y="3078163"/>
          <p14:tracePt t="5686" x="5745163" y="3078163"/>
          <p14:tracePt t="5690" x="5772150" y="3078163"/>
          <p14:tracePt t="5704" x="5781675" y="3078163"/>
          <p14:tracePt t="5710" x="5808663" y="3078163"/>
          <p14:tracePt t="5718" x="5818188" y="3078163"/>
          <p14:tracePt t="5726" x="5835650" y="3078163"/>
          <p14:tracePt t="5732" x="5862638" y="3078163"/>
          <p14:tracePt t="5738" x="5891213" y="3078163"/>
          <p14:tracePt t="5746" x="5899150" y="3078163"/>
          <p14:tracePt t="5752" x="5927725" y="3078163"/>
          <p14:tracePt t="5759" x="5945188" y="3078163"/>
          <p14:tracePt t="5770" x="5954713" y="3078163"/>
          <p14:tracePt t="5773" x="5972175" y="3078163"/>
          <p14:tracePt t="5782" x="6008688" y="3078163"/>
          <p14:tracePt t="5787" x="6018213" y="3078163"/>
          <p14:tracePt t="5795" x="6037263" y="3078163"/>
          <p14:tracePt t="5802" x="6054725" y="3078163"/>
          <p14:tracePt t="5809" x="6073775" y="3078163"/>
          <p14:tracePt t="5817" x="6081713" y="3078163"/>
          <p14:tracePt t="5822" x="6110288" y="3078163"/>
          <p14:tracePt t="5829" x="6118225" y="3078163"/>
          <p14:tracePt t="5836" x="6127750" y="3078163"/>
          <p14:tracePt t="5842" x="6137275" y="3078163"/>
          <p14:tracePt t="5852" x="6164263" y="3078163"/>
          <p14:tracePt t="5857" x="6173788" y="3078163"/>
          <p14:tracePt t="5865" x="6183313" y="3078163"/>
          <p14:tracePt t="5870" x="6200775" y="3078163"/>
          <p14:tracePt t="5879" x="6210300" y="3078163"/>
          <p14:tracePt t="5887" x="6227763" y="3078163"/>
          <p14:tracePt t="5891" x="6246813" y="3078163"/>
          <p14:tracePt t="5902" x="6256338" y="3078163"/>
          <p14:tracePt t="5904" x="6264275" y="3078163"/>
          <p14:tracePt t="5912" x="6283325" y="3078163"/>
          <p14:tracePt t="5919" x="6300788" y="3078163"/>
          <p14:tracePt t="5926" x="6310313" y="3078163"/>
          <p14:tracePt t="5932" x="6319838" y="3078163"/>
          <p14:tracePt t="5940" x="6329363" y="3078163"/>
          <p14:tracePt t="5947" x="6356350" y="3078163"/>
          <p14:tracePt t="5953" x="6383338" y="3086100"/>
          <p14:tracePt t="5961" x="6402388" y="3086100"/>
          <p14:tracePt t="5967" x="6419850" y="3086100"/>
          <p14:tracePt t="5974" x="6438900" y="3086100"/>
          <p14:tracePt t="5983" x="6446838" y="3086100"/>
          <p14:tracePt t="5989" x="6475413" y="3086100"/>
          <p14:tracePt t="5995" x="6483350" y="3086100"/>
          <p14:tracePt t="6002" x="6511925" y="3086100"/>
          <p14:tracePt t="6009" x="6521450" y="3086100"/>
          <p14:tracePt t="6020" x="6557963" y="3086100"/>
          <p14:tracePt t="6023" x="6594475" y="3086100"/>
          <p14:tracePt t="6029" x="6638925" y="3086100"/>
          <p14:tracePt t="6037" x="6657975" y="3086100"/>
          <p14:tracePt t="6045" x="6704013" y="3086100"/>
          <p14:tracePt t="6052" x="6731000" y="3086100"/>
          <p14:tracePt t="6058" x="6767513" y="3086100"/>
          <p14:tracePt t="6066" x="6794500" y="3086100"/>
          <p14:tracePt t="6071" x="6813550" y="3086100"/>
          <p14:tracePt t="6079" x="6858000" y="3086100"/>
          <p14:tracePt t="6087" x="6886575" y="3086100"/>
          <p14:tracePt t="6092" x="6904038" y="3086100"/>
          <p14:tracePt t="6099" x="6931025" y="3086100"/>
          <p14:tracePt t="6107" x="6959600" y="3086100"/>
          <p14:tracePt t="6113" x="6967538" y="3086100"/>
          <p14:tracePt t="6119" x="6986588" y="3086100"/>
          <p14:tracePt t="6130" x="7004050" y="3086100"/>
          <p14:tracePt t="6135" x="7013575" y="3086100"/>
          <p14:tracePt t="6142" x="7023100" y="3086100"/>
          <p14:tracePt t="6150" x="7032625" y="3086100"/>
          <p14:tracePt t="6155" x="7040563" y="3086100"/>
          <p14:tracePt t="6162" x="7069138" y="3086100"/>
          <p14:tracePt t="6168" x="7077075" y="3086100"/>
          <p14:tracePt t="6176" x="7086600" y="3086100"/>
          <p14:tracePt t="6185" x="7113588" y="3086100"/>
          <p14:tracePt t="6191" x="7123113" y="3086100"/>
          <p14:tracePt t="6198" x="7132638" y="3086100"/>
          <p14:tracePt t="6204" x="7142163" y="3086100"/>
          <p14:tracePt t="6219" x="7159625" y="3086100"/>
          <p14:tracePt t="6225" x="7169150" y="3086100"/>
          <p14:tracePt t="6232" x="7178675" y="3086100"/>
          <p14:tracePt t="6239" x="7186613" y="3086100"/>
          <p14:tracePt t="6253" x="7215188" y="3086100"/>
          <p14:tracePt t="6269" x="7223125" y="3086100"/>
          <p14:tracePt t="6273" x="7232650" y="3086100"/>
          <p14:tracePt t="6281" x="7242175" y="3086100"/>
          <p14:tracePt t="6287" x="7259638" y="3086100"/>
          <p14:tracePt t="6302" x="7269163" y="3086100"/>
          <p14:tracePt t="6310" x="7278688" y="3086100"/>
          <p14:tracePt t="6315" x="7288213" y="3086100"/>
          <p14:tracePt t="6322" x="7296150" y="3086100"/>
          <p14:tracePt t="6331" x="7305675" y="3086100"/>
          <p14:tracePt t="6357" x="7324725" y="3086100"/>
          <p14:tracePt t="6364" x="7334250" y="3086100"/>
          <p14:tracePt t="6370" x="7342188" y="3086100"/>
          <p14:tracePt t="6379" x="7351713" y="3086100"/>
          <p14:tracePt t="6393" x="7361238" y="3086100"/>
          <p14:tracePt t="6401" x="7378700" y="3086100"/>
          <p14:tracePt t="6406" x="7388225" y="3086100"/>
          <p14:tracePt t="6413" x="7397750" y="3086100"/>
          <p14:tracePt t="6419" x="7407275" y="3086100"/>
          <p14:tracePt t="6428" x="7434263" y="3086100"/>
          <p14:tracePt t="6435" x="7443788" y="3086100"/>
          <p14:tracePt t="6441" x="7451725" y="3086100"/>
          <p14:tracePt t="6448" x="7461250" y="3086100"/>
          <p14:tracePt t="6454" x="7488238" y="3086100"/>
          <p14:tracePt t="6463" x="7497763" y="3086100"/>
          <p14:tracePt t="6469" x="7507288" y="3086100"/>
          <p14:tracePt t="6475" x="7516813" y="3086100"/>
          <p14:tracePt t="6487" x="7534275" y="3086100"/>
          <p14:tracePt t="6489" x="7543800" y="3086100"/>
          <p14:tracePt t="6497" x="7553325" y="3086100"/>
          <p14:tracePt t="6503" x="7580313" y="3086100"/>
          <p14:tracePt t="6510" x="7589838" y="3086100"/>
          <p14:tracePt t="6519" x="7597775" y="3086100"/>
          <p14:tracePt t="6524" x="7607300" y="3086100"/>
          <p14:tracePt t="6532" x="7634288" y="3086100"/>
          <p14:tracePt t="6537" x="7643813" y="3086100"/>
          <p14:tracePt t="6545" x="7653338" y="3086100"/>
          <p14:tracePt t="6554" x="7680325" y="3086100"/>
          <p14:tracePt t="6558" x="7689850" y="3086100"/>
          <p14:tracePt t="6566" x="7699375" y="3086100"/>
          <p14:tracePt t="6572" x="7707313" y="3086100"/>
          <p14:tracePt t="6579" x="7735888" y="3086100"/>
          <p14:tracePt t="6587" x="7743825" y="3086100"/>
          <p14:tracePt t="6602" x="7772400" y="3086100"/>
          <p14:tracePt t="6607" x="7780338" y="3095625"/>
          <p14:tracePt t="6614" x="7789863" y="3095625"/>
          <p14:tracePt t="6621" x="7799388" y="3095625"/>
          <p14:tracePt t="6635" x="7808913" y="3095625"/>
          <p14:tracePt t="6643" x="7816850" y="3095625"/>
          <p14:tracePt t="6649" x="7835900" y="3095625"/>
          <p14:tracePt t="6656" x="7845425" y="3095625"/>
          <p14:tracePt t="6664" x="7853363" y="3095625"/>
          <p14:tracePt t="6676" x="7862888" y="3095625"/>
          <p14:tracePt t="6687" x="7872413" y="3095625"/>
          <p14:tracePt t="6690" x="7889875" y="3095625"/>
          <p14:tracePt t="6712" x="7899400" y="3095625"/>
          <p14:tracePt t="6725" x="7908925" y="3095625"/>
          <p14:tracePt t="6733" x="7918450" y="3095625"/>
          <p14:tracePt t="6754" x="7926388" y="3095625"/>
          <p14:tracePt t="6768" x="7945438" y="3095625"/>
          <p14:tracePt t="6782" x="7954963" y="3095625"/>
          <p14:tracePt t="6795" x="7962900" y="3095625"/>
          <p14:tracePt t="6809" x="7972425" y="3095625"/>
          <p14:tracePt t="6822" x="7981950" y="3095625"/>
          <p14:tracePt t="6843" x="7999413" y="3095625"/>
          <p14:tracePt t="6852" x="8008938" y="3095625"/>
          <p14:tracePt t="6870" x="8018463" y="3095625"/>
          <p14:tracePt t="6878" x="8027988" y="3095625"/>
          <p14:tracePt t="6885" x="8035925" y="3095625"/>
          <p14:tracePt t="6903" x="8054975" y="3095625"/>
          <p14:tracePt t="6912" x="8064500" y="3095625"/>
          <p14:tracePt t="6919" x="8072438" y="3095625"/>
          <p14:tracePt t="6926" x="8081963" y="3095625"/>
          <p14:tracePt t="6935" x="8091488" y="3095625"/>
          <p14:tracePt t="6947" x="8108950" y="3095625"/>
          <p14:tracePt t="6954" x="8118475" y="3095625"/>
          <p14:tracePt t="6961" x="8128000" y="3095625"/>
          <p14:tracePt t="6971" x="8147050" y="3095625"/>
          <p14:tracePt t="6974" x="8164513" y="3095625"/>
          <p14:tracePt t="6982" x="8174038" y="3095625"/>
          <p14:tracePt t="6989" x="8183563" y="3095625"/>
          <p14:tracePt t="6996" x="8191500" y="3095625"/>
          <p14:tracePt t="7002" x="8201025" y="3095625"/>
          <p14:tracePt t="7010" x="8220075" y="3095625"/>
          <p14:tracePt t="7016" x="8228013" y="3095625"/>
          <p14:tracePt t="7023" x="8237538" y="3095625"/>
          <p14:tracePt t="7031" x="8247063" y="3095625"/>
          <p14:tracePt t="7044" x="8256588" y="3095625"/>
          <p14:tracePt t="7053" x="8274050" y="3095625"/>
          <p14:tracePt t="7058" x="8283575" y="3095625"/>
          <p14:tracePt t="7066" x="8293100" y="3095625"/>
          <p14:tracePt t="7071" x="8301038" y="3095625"/>
          <p14:tracePt t="7080" x="8310563" y="3095625"/>
          <p14:tracePt t="7093" x="8329613" y="3095625"/>
          <p14:tracePt t="7103" x="8337550" y="3095625"/>
          <p14:tracePt t="7128" x="8347075" y="3095625"/>
          <p14:tracePt t="7197" x="8337550" y="3095625"/>
          <p14:tracePt t="7211" x="8320088" y="3095625"/>
          <p14:tracePt t="7224" x="8310563" y="3095625"/>
          <p14:tracePt t="7231" x="8301038" y="3095625"/>
          <p14:tracePt t="7238" x="8293100" y="3095625"/>
          <p14:tracePt t="7246" x="8283575" y="3095625"/>
          <p14:tracePt t="7253" x="8264525" y="3095625"/>
          <p14:tracePt t="7260" x="8256588" y="3095625"/>
          <p14:tracePt t="7273" x="8247063" y="3095625"/>
          <p14:tracePt t="7279" x="8237538" y="3095625"/>
          <p14:tracePt t="7286" x="8228013" y="3095625"/>
          <p14:tracePt t="7295" x="8210550" y="3095625"/>
          <p14:tracePt t="7302" x="8201025" y="3095625"/>
          <p14:tracePt t="7308" x="8201025" y="3114675"/>
          <p14:tracePt t="7317" x="8191500" y="3114675"/>
          <p14:tracePt t="7321" x="8183563" y="3114675"/>
          <p14:tracePt t="7328" x="8174038" y="3114675"/>
          <p14:tracePt t="7343" x="8154988" y="3122613"/>
          <p14:tracePt t="7356" x="8147050" y="3122613"/>
          <p14:tracePt t="7370" x="8137525" y="3132138"/>
          <p14:tracePt t="7391" x="8128000" y="3132138"/>
          <p14:tracePt t="7404" x="8118475" y="3132138"/>
          <p14:tracePt t="7412" x="8118475" y="3141663"/>
          <p14:tracePt t="7419" x="8108950" y="3141663"/>
          <p14:tracePt t="7439" x="8091488" y="3141663"/>
          <p14:tracePt t="7453" x="8081963" y="3141663"/>
          <p14:tracePt t="7469" x="8081963" y="3151188"/>
          <p14:tracePt t="7474" x="8072438" y="3151188"/>
          <p14:tracePt t="7489" x="8064500" y="3151188"/>
          <p14:tracePt t="7503" x="8054975" y="3151188"/>
          <p14:tracePt t="7565" x="8054975" y="3168650"/>
          <p14:tracePt t="7571" x="8035925" y="3168650"/>
          <p14:tracePt t="7662" x="8027988" y="3168650"/>
          <p14:tracePt t="7684" x="8018463" y="3168650"/>
          <p14:tracePt t="7710" x="8008938" y="3168650"/>
          <p14:tracePt t="7718" x="8008938" y="3159125"/>
          <p14:tracePt t="7723" x="7999413" y="3159125"/>
          <p14:tracePt t="7732" x="7999413" y="3151188"/>
          <p14:tracePt t="7744" x="7981950" y="3141663"/>
          <p14:tracePt t="7753" x="7972425" y="3141663"/>
          <p14:tracePt t="7759" x="7962900" y="3141663"/>
          <p14:tracePt t="7765" x="7954963" y="3132138"/>
          <p14:tracePt t="7774" x="7945438" y="3132138"/>
          <p14:tracePt t="7780" x="7926388" y="3122613"/>
          <p14:tracePt t="7795" x="7918450" y="3122613"/>
          <p14:tracePt t="7803" x="7908925" y="3105150"/>
          <p14:tracePt t="7808" x="7899400" y="3105150"/>
          <p14:tracePt t="7817" x="7889875" y="3095625"/>
          <p14:tracePt t="7823" x="7862888" y="3095625"/>
          <p14:tracePt t="7830" x="7853363" y="3086100"/>
          <p14:tracePt t="7836" x="7845425" y="3086100"/>
          <p14:tracePt t="7842" x="7826375" y="3086100"/>
          <p14:tracePt t="7851" x="7808913" y="3078163"/>
          <p14:tracePt t="7856" x="7780338" y="3078163"/>
          <p14:tracePt t="7865" x="7743825" y="3059113"/>
          <p14:tracePt t="7871" x="7716838" y="3059113"/>
          <p14:tracePt t="7880" x="7670800" y="3049588"/>
          <p14:tracePt t="7886" x="7634288" y="3049588"/>
          <p14:tracePt t="7892" x="7589838" y="3049588"/>
          <p14:tracePt t="7899" x="7553325" y="3049588"/>
          <p14:tracePt t="7904" x="7507288" y="3032125"/>
          <p14:tracePt t="7912" x="7470775" y="3032125"/>
          <p14:tracePt t="7921" x="7443788" y="3022600"/>
          <p14:tracePt t="7926" x="7388225" y="3022600"/>
          <p14:tracePt t="7933" x="7361238" y="3022600"/>
          <p14:tracePt t="7940" x="7315200" y="3005138"/>
          <p14:tracePt t="7948" x="7278688" y="3005138"/>
          <p14:tracePt t="7954" x="7251700" y="2995613"/>
          <p14:tracePt t="7962" x="7223125" y="2995613"/>
          <p14:tracePt t="7969" x="7196138" y="2976563"/>
          <p14:tracePt t="7974" x="7178675" y="2976563"/>
          <p14:tracePt t="7984" x="7150100" y="2976563"/>
          <p14:tracePt t="7989" x="7105650" y="2968625"/>
          <p14:tracePt t="7996" x="7096125" y="2968625"/>
          <p14:tracePt t="8004" x="7077075" y="2949575"/>
          <p14:tracePt t="8009" x="7050088" y="2949575"/>
          <p14:tracePt t="8017" x="7040563" y="2949575"/>
          <p14:tracePt t="8023" x="7004050" y="2940050"/>
          <p14:tracePt t="8030" x="6986588" y="2940050"/>
          <p14:tracePt t="8035" x="6977063" y="2940050"/>
          <p14:tracePt t="8044" x="6967538" y="2940050"/>
          <p14:tracePt t="8055" x="6959600" y="2940050"/>
          <p14:tracePt t="8058" x="6950075" y="2940050"/>
          <p14:tracePt t="8065" x="6931025" y="2940050"/>
          <p14:tracePt t="8071" x="6923088" y="2940050"/>
          <p14:tracePt t="8079" x="6904038" y="2940050"/>
          <p14:tracePt t="8086" x="6886575" y="2930525"/>
          <p14:tracePt t="8093" x="6877050" y="2930525"/>
          <p14:tracePt t="8106" x="6867525" y="2930525"/>
          <p14:tracePt t="8113" x="6858000" y="2922588"/>
          <p14:tracePt t="8119" x="6850063" y="2922588"/>
          <p14:tracePt t="8129" x="6831013" y="2922588"/>
          <p14:tracePt t="8136" x="6821488" y="2922588"/>
          <p14:tracePt t="8150" x="6813550" y="2922588"/>
          <p14:tracePt t="8154" x="6804025" y="2922588"/>
          <p14:tracePt t="8161" x="6794500" y="2922588"/>
          <p14:tracePt t="8170" x="6784975" y="2922588"/>
          <p14:tracePt t="8175" x="6767513" y="2922588"/>
          <p14:tracePt t="8185" x="6757988" y="2922588"/>
          <p14:tracePt t="8196" x="6748463" y="2922588"/>
          <p14:tracePt t="8202" x="6740525" y="2913063"/>
          <p14:tracePt t="8219" x="6731000" y="2913063"/>
          <p14:tracePt t="8224" x="6711950" y="2913063"/>
          <p14:tracePt t="8232" x="6704013" y="2913063"/>
          <p14:tracePt t="8239" x="6694488" y="2913063"/>
          <p14:tracePt t="8244" x="6684963" y="2913063"/>
          <p14:tracePt t="8254" x="6675438" y="2913063"/>
          <p14:tracePt t="8258" x="6657975" y="2913063"/>
          <p14:tracePt t="8268" x="6648450" y="2913063"/>
          <p14:tracePt t="8272" x="6638925" y="2913063"/>
          <p14:tracePt t="8281" x="6611938" y="2913063"/>
          <p14:tracePt t="8286" x="6594475" y="2913063"/>
          <p14:tracePt t="8293" x="6529388" y="2913063"/>
          <p14:tracePt t="8301" x="6492875" y="2913063"/>
          <p14:tracePt t="8307" x="6446838" y="2913063"/>
          <p14:tracePt t="8314" x="6392863" y="2913063"/>
          <p14:tracePt t="8321" x="6356350" y="2913063"/>
          <p14:tracePt t="8330" x="6292850" y="2913063"/>
          <p14:tracePt t="8336" x="6256338" y="2913063"/>
          <p14:tracePt t="8343" x="6191250" y="2930525"/>
          <p14:tracePt t="8350" x="6154738" y="2930525"/>
          <p14:tracePt t="8356" x="6100763" y="2930525"/>
          <p14:tracePt t="8363" x="6054725" y="2940050"/>
          <p14:tracePt t="8371" x="5981700" y="2940050"/>
          <p14:tracePt t="8377" x="5899150" y="2940050"/>
          <p14:tracePt t="8383" x="5799138" y="2940050"/>
          <p14:tracePt t="8390" x="5716588" y="2940050"/>
          <p14:tracePt t="8398" x="5580063" y="2959100"/>
          <p14:tracePt t="8404" x="5507038" y="2959100"/>
          <p14:tracePt t="8413" x="5397500" y="2976563"/>
          <p14:tracePt t="8420" x="5314950" y="2976563"/>
          <p14:tracePt t="8425" x="5214938" y="2976563"/>
          <p14:tracePt t="8436" x="5132388" y="2976563"/>
          <p14:tracePt t="8439" x="5032375" y="2995613"/>
          <p14:tracePt t="8446" x="4922838" y="2995613"/>
          <p14:tracePt t="8452" x="4821238" y="2995613"/>
          <p14:tracePt t="8460" x="4757738" y="2995613"/>
          <p14:tracePt t="8469" x="4684713" y="2995613"/>
          <p14:tracePt t="8473" x="4602163" y="3013075"/>
          <p14:tracePt t="8482" x="4548188" y="3013075"/>
          <p14:tracePt t="8488" x="4465638" y="3013075"/>
          <p14:tracePt t="8495" x="4392613" y="3013075"/>
          <p14:tracePt t="8505" x="4310063" y="3013075"/>
          <p14:tracePt t="8508" x="4229100" y="3013075"/>
          <p14:tracePt t="8515" x="4127500" y="3032125"/>
          <p14:tracePt t="8522" x="4044950" y="3032125"/>
          <p14:tracePt t="8530" x="3963988" y="3049588"/>
          <p14:tracePt t="8536" x="3881438" y="3049588"/>
          <p14:tracePt t="8544" x="3798888" y="3049588"/>
          <p14:tracePt t="8550" x="3716338" y="3068638"/>
          <p14:tracePt t="8556" x="3662363" y="3078163"/>
          <p14:tracePt t="8565" x="3579813" y="3078163"/>
          <p14:tracePt t="8570" x="3497263" y="3095625"/>
          <p14:tracePt t="8578" x="3452813" y="3114675"/>
          <p14:tracePt t="8586" x="3360738" y="3122613"/>
          <p14:tracePt t="8591" x="3297238" y="3122613"/>
          <p14:tracePt t="8599" x="3241675" y="3141663"/>
          <p14:tracePt t="8606" x="3187700" y="3141663"/>
          <p14:tracePt t="8612" x="3141663" y="3159125"/>
          <p14:tracePt t="8619" x="3086100" y="3168650"/>
          <p14:tracePt t="8626" x="3041650" y="3168650"/>
          <p14:tracePt t="8635" x="3032125" y="3168650"/>
          <p14:tracePt t="8640" x="2995613" y="3168650"/>
          <p14:tracePt t="8649" x="2968625" y="3187700"/>
          <p14:tracePt t="8654" x="2940050" y="3187700"/>
          <p14:tracePt t="8662" x="2922588" y="3187700"/>
          <p14:tracePt t="8669" x="2876550" y="3195638"/>
          <p14:tracePt t="8674" x="2867025" y="3195638"/>
          <p14:tracePt t="8682" x="2840038" y="3195638"/>
          <p14:tracePt t="8688" x="2813050" y="3214688"/>
          <p14:tracePt t="8697" x="2794000" y="3214688"/>
          <p14:tracePt t="8703" x="2767013" y="3224213"/>
          <p14:tracePt t="8710" x="2740025" y="3232150"/>
          <p14:tracePt t="8718" x="2730500" y="3232150"/>
          <p14:tracePt t="8732" x="2720975" y="3251200"/>
          <p14:tracePt t="8739" x="2703513" y="3251200"/>
          <p14:tracePt t="8744" x="2693988" y="3260725"/>
          <p14:tracePt t="8759" x="2684463" y="3260725"/>
          <p14:tracePt t="8765" x="2676525" y="3268663"/>
          <p14:tracePt t="8781" x="2667000" y="3268663"/>
          <p14:tracePt t="8787" x="2667000" y="3278188"/>
          <p14:tracePt t="8793" x="2647950" y="3278188"/>
          <p14:tracePt t="8801" x="2647950" y="3287713"/>
          <p14:tracePt t="8806" x="2640013" y="3287713"/>
          <p14:tracePt t="8820" x="2640013" y="3305175"/>
          <p14:tracePt t="8836" x="2640013" y="3314700"/>
          <p14:tracePt t="8849" x="2640013" y="3324225"/>
          <p14:tracePt t="8876" x="2640013" y="3333750"/>
          <p14:tracePt t="8891" x="2640013" y="3341688"/>
          <p14:tracePt t="8904" x="2640013" y="3360738"/>
          <p14:tracePt t="8932" x="2640013" y="3370263"/>
          <p14:tracePt t="8988" x="2640013" y="3378200"/>
          <p14:tracePt t="9036" x="2657475" y="3378200"/>
          <p14:tracePt t="9058" x="2667000" y="3387725"/>
          <p14:tracePt t="9085" x="2667000" y="3397250"/>
          <p14:tracePt t="9091" x="2676525" y="3397250"/>
          <p14:tracePt t="9106" x="2684463" y="3397250"/>
          <p14:tracePt t="9120" x="2693988" y="3397250"/>
          <p14:tracePt t="9127" x="2693988" y="3414713"/>
          <p14:tracePt t="9139" x="2713038" y="3414713"/>
          <p14:tracePt t="9154" x="2720975" y="3424238"/>
          <p14:tracePt t="9170" x="2730500" y="3424238"/>
          <p14:tracePt t="9176" x="2730500" y="3433763"/>
          <p14:tracePt t="9197" x="2740025" y="3443288"/>
          <p14:tracePt t="9203" x="2749550" y="3443288"/>
          <p14:tracePt t="9219" x="2767013" y="3443288"/>
          <p14:tracePt t="9224" x="2776538" y="3443288"/>
          <p14:tracePt t="9229" x="2786063" y="3443288"/>
          <p14:tracePt t="9236" x="2794000" y="3451225"/>
          <p14:tracePt t="9244" x="2803525" y="3451225"/>
          <p14:tracePt t="9258" x="2822575" y="3451225"/>
          <p14:tracePt t="9266" x="2830513" y="3470275"/>
          <p14:tracePt t="9271" x="2840038" y="3479800"/>
          <p14:tracePt t="9287" x="2849563" y="3479800"/>
          <p14:tracePt t="9292" x="2859088" y="3479800"/>
          <p14:tracePt t="9299" x="2867025" y="3479800"/>
          <p14:tracePt t="9305" x="2886075" y="3479800"/>
          <p14:tracePt t="9313" x="2903538" y="3479800"/>
          <p14:tracePt t="9319" x="2913063" y="3479800"/>
          <p14:tracePt t="9327" x="2932113" y="3487738"/>
          <p14:tracePt t="9335" x="2940050" y="3487738"/>
          <p14:tracePt t="9341" x="2959100" y="3487738"/>
          <p14:tracePt t="9347" x="2976563" y="3487738"/>
          <p14:tracePt t="9356" x="2986088" y="3487738"/>
          <p14:tracePt t="9362" x="2995613" y="3487738"/>
          <p14:tracePt t="9370" x="3022600" y="3497263"/>
          <p14:tracePt t="9384" x="3032125" y="3497263"/>
          <p14:tracePt t="9389" x="3049588" y="3497263"/>
          <p14:tracePt t="9397" x="3059113" y="3497263"/>
          <p14:tracePt t="9405" x="3078163" y="3497263"/>
          <p14:tracePt t="9410" x="3095625" y="3497263"/>
          <p14:tracePt t="9417" x="3122613" y="3516313"/>
          <p14:tracePt t="9423" x="3168650" y="3516313"/>
          <p14:tracePt t="9431" x="3241675" y="3516313"/>
          <p14:tracePt t="9438" x="3278188" y="3516313"/>
          <p14:tracePt t="9445" x="3360738" y="3516313"/>
          <p14:tracePt t="9454" x="3397250" y="3516313"/>
          <p14:tracePt t="9458" x="3460750" y="3516313"/>
          <p14:tracePt t="9466" x="3497263" y="3516313"/>
          <p14:tracePt t="9472" x="3579813" y="3506788"/>
          <p14:tracePt t="9480" x="3635375" y="3506788"/>
          <p14:tracePt t="9489" x="3716338" y="3487738"/>
          <p14:tracePt t="9493" x="3798888" y="3470275"/>
          <p14:tracePt t="9502" x="3881438" y="3460750"/>
          <p14:tracePt t="9507" x="3935413" y="3460750"/>
          <p14:tracePt t="9514" x="4000500" y="3443288"/>
          <p14:tracePt t="9520" x="4054475" y="3424238"/>
          <p14:tracePt t="9529" x="4137025" y="3424238"/>
          <p14:tracePt t="9538" x="4173538" y="3424238"/>
          <p14:tracePt t="9542" x="4237038" y="3414713"/>
          <p14:tracePt t="9549" x="4273550" y="3414713"/>
          <p14:tracePt t="9555" x="4338638" y="3397250"/>
          <p14:tracePt t="9563" x="4356100" y="3397250"/>
          <p14:tracePt t="9570" x="4402138" y="3397250"/>
          <p14:tracePt t="9578" x="4429125" y="3387725"/>
          <p14:tracePt t="9583" x="4448175" y="3387725"/>
          <p14:tracePt t="9589" x="4492625" y="3387725"/>
          <p14:tracePt t="9598" x="4502150" y="3387725"/>
          <p14:tracePt t="9604" x="4511675" y="3387725"/>
          <p14:tracePt t="9611" x="4538663" y="3387725"/>
          <p14:tracePt t="9621" x="4557713" y="3387725"/>
          <p14:tracePt t="9624" x="4575175" y="3387725"/>
          <p14:tracePt t="9632" x="4594225" y="3387725"/>
          <p14:tracePt t="9638" x="4621213" y="3387725"/>
          <p14:tracePt t="9645" x="4630738" y="3387725"/>
          <p14:tracePt t="9654" x="4657725" y="3387725"/>
          <p14:tracePt t="9660" x="4675188" y="3387725"/>
          <p14:tracePt t="9668" x="4703763" y="3387725"/>
          <p14:tracePt t="9673" x="4730750" y="3387725"/>
          <p14:tracePt t="9681" x="4748213" y="3387725"/>
          <p14:tracePt t="9688" x="4757738" y="3387725"/>
          <p14:tracePt t="9694" x="4776788" y="3387725"/>
          <p14:tracePt t="9703" x="4794250" y="3387725"/>
          <p14:tracePt t="9708" x="4803775" y="3387725"/>
          <p14:tracePt t="9715" x="4821238" y="3387725"/>
          <p14:tracePt t="9721" x="4830763" y="3387725"/>
          <p14:tracePt t="9731" x="4849813" y="3387725"/>
          <p14:tracePt t="9736" x="4867275" y="3387725"/>
          <p14:tracePt t="9743" x="4876800" y="3387725"/>
          <p14:tracePt t="9750" x="4886325" y="3387725"/>
          <p14:tracePt t="9756" x="4903788" y="3387725"/>
          <p14:tracePt t="9765" x="4922838" y="3387725"/>
          <p14:tracePt t="9770" x="4932363" y="3387725"/>
          <p14:tracePt t="9778" x="4949825" y="3387725"/>
          <p14:tracePt t="9786" x="4968875" y="3387725"/>
          <p14:tracePt t="9792" x="4976813" y="3387725"/>
          <p14:tracePt t="9799" x="4986338" y="3387725"/>
          <p14:tracePt t="9805" x="5013325" y="3387725"/>
          <p14:tracePt t="9814" x="5022850" y="3387725"/>
          <p14:tracePt t="9820" x="5032375" y="3387725"/>
          <p14:tracePt t="9826" x="5041900" y="3387725"/>
          <p14:tracePt t="9833" x="5068888" y="3387725"/>
          <p14:tracePt t="9840" x="5078413" y="3387725"/>
          <p14:tracePt t="9854" x="5086350" y="3387725"/>
          <p14:tracePt t="9860" x="5095875" y="3387725"/>
          <p14:tracePt t="9870" x="5105400" y="3387725"/>
          <p14:tracePt t="9874" x="5122863" y="3387725"/>
          <p14:tracePt t="9882" x="5132388" y="3387725"/>
          <p14:tracePt t="9897" x="5141913" y="3387725"/>
          <p14:tracePt t="9903" x="5151438" y="3387725"/>
          <p14:tracePt t="9910" x="5159375" y="3387725"/>
          <p14:tracePt t="9918" x="5178425" y="3387725"/>
          <p14:tracePt t="9923" x="5187950" y="3387725"/>
          <p14:tracePt t="9929" x="5195888" y="3387725"/>
          <p14:tracePt t="9937" x="5195888" y="3397250"/>
          <p14:tracePt t="9943" x="5205413" y="3397250"/>
          <p14:tracePt t="9952" x="5214938" y="3397250"/>
          <p14:tracePt t="9957" x="5232400" y="3397250"/>
          <p14:tracePt t="9965" x="5241925" y="3397250"/>
          <p14:tracePt t="9971" x="5251450" y="3397250"/>
          <p14:tracePt t="9988" x="5260975" y="3397250"/>
          <p14:tracePt t="9992" x="5268913" y="3397250"/>
          <p14:tracePt t="10000" x="5287963" y="3397250"/>
          <p14:tracePt t="10006" x="5297488" y="3397250"/>
          <p14:tracePt t="10013" x="5305425" y="3397250"/>
          <p14:tracePt t="10020" x="5314950" y="3397250"/>
          <p14:tracePt t="10028" x="5324475" y="3406775"/>
          <p14:tracePt t="10036" x="5334000" y="3406775"/>
          <p14:tracePt t="10041" x="5351463" y="3406775"/>
          <p14:tracePt t="10050" x="5360988" y="3406775"/>
          <p14:tracePt t="10055" x="5370513" y="3406775"/>
          <p14:tracePt t="10062" x="5378450" y="3406775"/>
          <p14:tracePt t="10070" x="5387975" y="3406775"/>
          <p14:tracePt t="10076" x="5407025" y="3406775"/>
          <p14:tracePt t="10089" x="5414963" y="3406775"/>
          <p14:tracePt t="10097" x="5424488" y="3406775"/>
          <p14:tracePt t="10104" x="5434013" y="3406775"/>
          <p14:tracePt t="10113" x="5443538" y="3406775"/>
          <p14:tracePt t="10117" x="5461000" y="3406775"/>
          <p14:tracePt t="10124" x="5470525" y="3406775"/>
          <p14:tracePt t="10134" x="5480050" y="3406775"/>
          <p14:tracePt t="10138" x="5487988" y="3406775"/>
          <p14:tracePt t="10145" x="5497513" y="3406775"/>
          <p14:tracePt t="10155" x="5516563" y="3406775"/>
          <p14:tracePt t="10158" x="5524500" y="3406775"/>
          <p14:tracePt t="10165" x="5543550" y="3424238"/>
          <p14:tracePt t="10172" x="5561013" y="3424238"/>
          <p14:tracePt t="10181" x="5570538" y="3424238"/>
          <p14:tracePt t="10187" x="5589588" y="3424238"/>
          <p14:tracePt t="10193" x="5607050" y="3424238"/>
          <p14:tracePt t="10204" x="5616575" y="3433763"/>
          <p14:tracePt t="10208" x="5626100" y="3433763"/>
          <p14:tracePt t="10214" x="5643563" y="3433763"/>
          <p14:tracePt t="10222" x="5662613" y="3433763"/>
          <p14:tracePt t="10228" x="5670550" y="3433763"/>
          <p14:tracePt t="10237" x="5680075" y="3443288"/>
          <p14:tracePt t="10242" x="5708650" y="3443288"/>
          <p14:tracePt t="10250" x="5716588" y="3443288"/>
          <p14:tracePt t="10256" x="5726113" y="3443288"/>
          <p14:tracePt t="10263" x="5753100" y="3443288"/>
          <p14:tracePt t="10273" x="5762625" y="3443288"/>
          <p14:tracePt t="10276" x="5772150" y="3451225"/>
          <p14:tracePt t="10284" x="5781675" y="3451225"/>
          <p14:tracePt t="10291" x="5808663" y="3451225"/>
          <p14:tracePt t="10299" x="5818188" y="3451225"/>
          <p14:tracePt t="10305" x="5826125" y="3460750"/>
          <p14:tracePt t="10314" x="5835650" y="3460750"/>
          <p14:tracePt t="10320" x="5862638" y="3460750"/>
          <p14:tracePt t="10325" x="5872163" y="3460750"/>
          <p14:tracePt t="10335" x="5881688" y="3479800"/>
          <p14:tracePt t="10338" x="5891213" y="3479800"/>
          <p14:tracePt t="10346" x="5918200" y="3479800"/>
          <p14:tracePt t="10354" x="5927725" y="3479800"/>
          <p14:tracePt t="10360" x="5935663" y="3479800"/>
          <p14:tracePt t="10369" x="5945188" y="3479800"/>
          <p14:tracePt t="10373" x="5972175" y="3479800"/>
          <p14:tracePt t="10381" x="5981700" y="3479800"/>
          <p14:tracePt t="10387" x="5991225" y="3479800"/>
          <p14:tracePt t="10396" x="6018213" y="3479800"/>
          <p14:tracePt t="10403" x="6027738" y="3479800"/>
          <p14:tracePt t="10408" x="6037263" y="3479800"/>
          <p14:tracePt t="10416" x="6054725" y="3479800"/>
          <p14:tracePt t="10422" x="6064250" y="3487738"/>
          <p14:tracePt t="10429" x="6073775" y="3487738"/>
          <p14:tracePt t="10437" x="6081713" y="3487738"/>
          <p14:tracePt t="10451" x="6091238" y="3487738"/>
          <p14:tracePt t="10458" x="6110288" y="3487738"/>
          <p14:tracePt t="10464" x="6118225" y="3487738"/>
          <p14:tracePt t="10471" x="6127750" y="3487738"/>
          <p14:tracePt t="10480" x="6137275" y="3487738"/>
          <p14:tracePt t="10491" x="6146800" y="3487738"/>
          <p14:tracePt t="10502" x="6154738" y="3487738"/>
          <p14:tracePt t="10507" x="6173788" y="3487738"/>
          <p14:tracePt t="10513" x="6183313" y="3487738"/>
          <p14:tracePt t="10521" x="6191250" y="3487738"/>
          <p14:tracePt t="10527" x="6200775" y="3487738"/>
          <p14:tracePt t="10540" x="6210300" y="3487738"/>
          <p14:tracePt t="10553" x="6227763" y="3487738"/>
          <p14:tracePt t="10568" x="6237288" y="3487738"/>
          <p14:tracePt t="10588" x="6246813" y="3487738"/>
          <p14:tracePt t="10604" x="6256338" y="3487738"/>
          <p14:tracePt t="10623" x="6264275" y="3487738"/>
          <p14:tracePt t="10638" x="6283325" y="3487738"/>
          <p14:tracePt t="10655" x="6292850" y="3487738"/>
          <p14:tracePt t="10671" x="6300788" y="3487738"/>
          <p14:tracePt t="11026" x="6310313" y="3487738"/>
          <p14:tracePt t="11477" x="6310313" y="3497263"/>
          <p14:tracePt t="11540" x="6310313" y="3506788"/>
          <p14:tracePt t="11567" x="6310313" y="3516313"/>
          <p14:tracePt t="11602" x="6319838" y="3516313"/>
          <p14:tracePt t="11615" x="6319838" y="3533775"/>
          <p14:tracePt t="11678" x="6319838" y="3543300"/>
          <p14:tracePt t="11712" x="6319838" y="3552825"/>
          <p14:tracePt t="11782" x="6319838" y="3560763"/>
          <p14:tracePt t="11796" x="6319838" y="3570288"/>
          <p14:tracePt t="11831" x="6319838" y="3579813"/>
          <p14:tracePt t="11858" x="6319838" y="3597275"/>
          <p14:tracePt t="11886" x="6319838" y="3606800"/>
          <p14:tracePt t="11913" x="6319838" y="3616325"/>
          <p14:tracePt t="11969" x="6319838" y="3625850"/>
          <p14:tracePt t="12003" x="6319838" y="3633788"/>
          <p14:tracePt t="12067" x="6319838" y="3652838"/>
          <p14:tracePt t="12094" x="6319838" y="3662363"/>
          <p14:tracePt t="12121" x="6310313" y="3662363"/>
          <p14:tracePt t="12128" x="6310313" y="3670300"/>
          <p14:tracePt t="12136" x="6300788" y="3670300"/>
          <p14:tracePt t="12162" x="6292850" y="3679825"/>
          <p14:tracePt t="12177" x="6273800" y="3679825"/>
          <p14:tracePt t="12190" x="6264275" y="3679825"/>
          <p14:tracePt t="12204" x="6256338" y="3689350"/>
          <p14:tracePt t="12213" x="6246813" y="3689350"/>
          <p14:tracePt t="12219" x="6246813" y="3706813"/>
          <p14:tracePt t="12225" x="6237288" y="3706813"/>
          <p14:tracePt t="12234" x="6219825" y="3706813"/>
          <p14:tracePt t="12239" x="6210300" y="3716338"/>
          <p14:tracePt t="12247" x="6191250" y="3725863"/>
          <p14:tracePt t="12255" x="6164263" y="3725863"/>
          <p14:tracePt t="12259" x="6137275" y="3743325"/>
          <p14:tracePt t="12269" x="6100763" y="3743325"/>
          <p14:tracePt t="12275" x="6073775" y="3752850"/>
          <p14:tracePt t="12282" x="6027738" y="3771900"/>
          <p14:tracePt t="12288" x="5981700" y="3779838"/>
          <p14:tracePt t="12296" x="5945188" y="3779838"/>
          <p14:tracePt t="12304" x="5918200" y="3798888"/>
          <p14:tracePt t="12308" x="5881688" y="3798888"/>
          <p14:tracePt t="12316" x="5835650" y="3808413"/>
          <p14:tracePt t="12321" x="5799138" y="3808413"/>
          <p14:tracePt t="12330" x="5753100" y="3808413"/>
          <p14:tracePt t="12338" x="5726113" y="3816350"/>
          <p14:tracePt t="12342" x="5689600" y="3816350"/>
          <p14:tracePt t="12350" x="5643563" y="3816350"/>
          <p14:tracePt t="12356" x="5607050" y="3835400"/>
          <p14:tracePt t="12364" x="5580063" y="3835400"/>
          <p14:tracePt t="12371" x="5534025" y="3852863"/>
          <p14:tracePt t="12378" x="5497513" y="3852863"/>
          <p14:tracePt t="12386" x="5470525" y="3852863"/>
          <p14:tracePt t="12392" x="5434013" y="3852863"/>
          <p14:tracePt t="12398" x="5370513" y="3852863"/>
          <p14:tracePt t="12407" x="5334000" y="3852863"/>
          <p14:tracePt t="12413" x="5268913" y="3862388"/>
          <p14:tracePt t="12421" x="5232400" y="3862388"/>
          <p14:tracePt t="12428" x="5187950" y="3881438"/>
          <p14:tracePt t="12433" x="5114925" y="3881438"/>
          <p14:tracePt t="12440" x="5078413" y="3881438"/>
          <p14:tracePt t="12449" x="5013325" y="3881438"/>
          <p14:tracePt t="12454" x="4976813" y="3889375"/>
          <p14:tracePt t="12461" x="4913313" y="3889375"/>
          <p14:tracePt t="12475" x="4830763" y="3889375"/>
          <p14:tracePt t="12482" x="4794250" y="3889375"/>
          <p14:tracePt t="12488" x="4748213" y="3889375"/>
          <p14:tracePt t="12497" x="4730750" y="3889375"/>
          <p14:tracePt t="12504" x="4684713" y="3889375"/>
          <p14:tracePt t="12509" x="4648200" y="3889375"/>
          <p14:tracePt t="12518" x="4621213" y="3889375"/>
          <p14:tracePt t="12523" x="4584700" y="3889375"/>
          <p14:tracePt t="12531" x="4557713" y="3889375"/>
          <p14:tracePt t="12539" x="4511675" y="3908425"/>
          <p14:tracePt t="12544" x="4475163" y="3908425"/>
          <p14:tracePt t="12552" x="4429125" y="3908425"/>
          <p14:tracePt t="12559" x="4411663" y="3908425"/>
          <p14:tracePt t="12565" x="4365625" y="3908425"/>
          <p14:tracePt t="12573" x="4329113" y="3908425"/>
          <p14:tracePt t="12581" x="4283075" y="3908425"/>
          <p14:tracePt t="12587" x="4246563" y="3908425"/>
          <p14:tracePt t="12592" x="4200525" y="3908425"/>
          <p14:tracePt t="12601" x="4173538" y="3908425"/>
          <p14:tracePt t="12607" x="4137025" y="3908425"/>
          <p14:tracePt t="12614" x="4110038" y="3908425"/>
          <p14:tracePt t="12622" x="4073525" y="3908425"/>
          <p14:tracePt t="12628" x="4044950" y="3908425"/>
          <p14:tracePt t="12634" x="4017963" y="3908425"/>
          <p14:tracePt t="12642" x="3981450" y="3908425"/>
          <p14:tracePt t="12649" x="3954463" y="3908425"/>
          <p14:tracePt t="12654" x="3917950" y="3908425"/>
          <p14:tracePt t="12664" x="3890963" y="3908425"/>
          <p14:tracePt t="12671" x="3844925" y="3898900"/>
          <p14:tracePt t="12675" x="3808413" y="3898900"/>
          <p14:tracePt t="12685" x="3752850" y="3898900"/>
          <p14:tracePt t="12690" x="3708400" y="3898900"/>
          <p14:tracePt t="12697" x="3652838" y="3898900"/>
          <p14:tracePt t="12705" x="3606800" y="3898900"/>
          <p14:tracePt t="12710" x="3570288" y="3889375"/>
          <p14:tracePt t="12719" x="3525838" y="3889375"/>
          <p14:tracePt t="12725" x="3470275" y="3889375"/>
          <p14:tracePt t="12732" x="3424238" y="3871913"/>
          <p14:tracePt t="12737" x="3387725" y="3871913"/>
          <p14:tracePt t="12745" x="3351213" y="3871913"/>
          <p14:tracePt t="12755" x="3287713" y="3871913"/>
          <p14:tracePt t="12759" x="3251200" y="3862388"/>
          <p14:tracePt t="12767" x="3205163" y="3862388"/>
          <p14:tracePt t="12773" x="3178175" y="3862388"/>
          <p14:tracePt t="12781" x="3141663" y="3862388"/>
          <p14:tracePt t="12787" x="3095625" y="3844925"/>
          <p14:tracePt t="12795" x="3059113" y="3844925"/>
          <p14:tracePt t="12801" x="3013075" y="3835400"/>
          <p14:tracePt t="12808" x="2976563" y="3835400"/>
          <p14:tracePt t="12816" x="2932113" y="3835400"/>
          <p14:tracePt t="12820" x="2895600" y="3816350"/>
          <p14:tracePt t="12830" x="2849563" y="3816350"/>
          <p14:tracePt t="12839" x="2813050" y="3816350"/>
          <p14:tracePt t="12842" x="2786063" y="3816350"/>
          <p14:tracePt t="12850" x="2749550" y="3816350"/>
          <p14:tracePt t="12856" x="2720975" y="3816350"/>
          <p14:tracePt t="12863" x="2693988" y="3816350"/>
          <p14:tracePt t="12870" x="2684463" y="3816350"/>
          <p14:tracePt t="12878" x="2676525" y="3816350"/>
          <p14:tracePt t="12884" x="2667000" y="3816350"/>
          <p14:tracePt t="12890" x="2647950" y="3816350"/>
          <p14:tracePt t="12899" x="2640013" y="3816350"/>
          <p14:tracePt t="12907" x="2630488" y="3816350"/>
          <p14:tracePt t="12912" x="2620963" y="3816350"/>
          <p14:tracePt t="12922" x="2611438" y="3816350"/>
          <p14:tracePt t="12926" x="2593975" y="3816350"/>
          <p14:tracePt t="12933" x="2584450" y="3816350"/>
          <p14:tracePt t="12939" x="2574925" y="3816350"/>
          <p14:tracePt t="12948" x="2566988" y="3816350"/>
          <p14:tracePt t="12961" x="2557463" y="3816350"/>
          <p14:tracePt t="12974" x="2538413" y="3816350"/>
          <p14:tracePt t="12988" x="2530475" y="3816350"/>
          <p14:tracePt t="13009" x="2520950" y="3816350"/>
          <p14:tracePt t="13114" x="2530475" y="3816350"/>
          <p14:tracePt t="13140" x="2547938" y="3816350"/>
          <p14:tracePt t="13169" x="2557463" y="3816350"/>
          <p14:tracePt t="13189" x="2566988" y="3816350"/>
          <p14:tracePt t="13203" x="2574925" y="3816350"/>
          <p14:tracePt t="13216" x="2584450" y="3816350"/>
          <p14:tracePt t="13244" x="2603500" y="3816350"/>
          <p14:tracePt t="13258" x="2611438" y="3816350"/>
          <p14:tracePt t="13279" x="2620963" y="3816350"/>
          <p14:tracePt t="13287" x="2630488" y="3816350"/>
          <p14:tracePt t="13293" x="2640013" y="3816350"/>
          <p14:tracePt t="13306" x="2657475" y="3816350"/>
          <p14:tracePt t="13314" x="2667000" y="3816350"/>
          <p14:tracePt t="13322" x="2676525" y="3816350"/>
          <p14:tracePt t="13336" x="2684463" y="3816350"/>
          <p14:tracePt t="13341" x="2693988" y="3816350"/>
          <p14:tracePt t="13349" x="2713038" y="3816350"/>
          <p14:tracePt t="13356" x="2720975" y="3816350"/>
          <p14:tracePt t="13363" x="2730500" y="3816350"/>
          <p14:tracePt t="13371" x="2749550" y="3816350"/>
          <p14:tracePt t="13377" x="2767013" y="3816350"/>
          <p14:tracePt t="13384" x="2776538" y="3816350"/>
          <p14:tracePt t="13390" x="2786063" y="3816350"/>
          <p14:tracePt t="13398" x="2813050" y="3816350"/>
          <p14:tracePt t="13404" x="2822575" y="3816350"/>
          <p14:tracePt t="13411" x="2830513" y="3816350"/>
          <p14:tracePt t="13420" x="2840038" y="3816350"/>
          <p14:tracePt t="13425" x="2849563" y="3816350"/>
          <p14:tracePt t="13432" x="2867025" y="3816350"/>
          <p14:tracePt t="13439" x="2886075" y="3816350"/>
          <p14:tracePt t="13446" x="2895600" y="3816350"/>
          <p14:tracePt t="13454" x="2903538" y="3816350"/>
          <p14:tracePt t="13462" x="2922588" y="3816350"/>
          <p14:tracePt t="13466" x="2940050" y="3816350"/>
          <p14:tracePt t="13482" x="2968625" y="3816350"/>
          <p14:tracePt t="13488" x="2976563" y="3816350"/>
          <p14:tracePt t="13494" x="2986088" y="3816350"/>
          <p14:tracePt t="13506" x="2995613" y="3816350"/>
          <p14:tracePt t="13508" x="3022600" y="3816350"/>
          <p14:tracePt t="13515" x="3032125" y="3816350"/>
          <p14:tracePt t="13522" x="3041650" y="3816350"/>
          <p14:tracePt t="13529" x="3059113" y="3816350"/>
          <p14:tracePt t="13538" x="3078163" y="3816350"/>
          <p14:tracePt t="13542" x="3086100" y="3816350"/>
          <p14:tracePt t="13551" x="3105150" y="3816350"/>
          <p14:tracePt t="13556" x="3114675" y="3816350"/>
          <p14:tracePt t="13564" x="3132138" y="3816350"/>
          <p14:tracePt t="13572" x="3159125" y="3816350"/>
          <p14:tracePt t="13577" x="3168650" y="3816350"/>
          <p14:tracePt t="13585" x="3195638" y="3816350"/>
          <p14:tracePt t="13591" x="3214688" y="3816350"/>
          <p14:tracePt t="13599" x="3232150" y="3816350"/>
          <p14:tracePt t="13604" x="3251200" y="3816350"/>
          <p14:tracePt t="13613" x="3278188" y="3816350"/>
          <p14:tracePt t="13619" x="3351213" y="3816350"/>
          <p14:tracePt t="13625" x="3406775" y="3816350"/>
          <p14:tracePt t="13634" x="3470275" y="3816350"/>
          <p14:tracePt t="13639" x="3506788" y="3816350"/>
          <p14:tracePt t="13648" x="3562350" y="3816350"/>
          <p14:tracePt t="13656" x="3625850" y="3798888"/>
          <p14:tracePt t="13660" x="3708400" y="3789363"/>
          <p14:tracePt t="13669" x="3752850" y="3771900"/>
          <p14:tracePt t="13677" x="3808413" y="3752850"/>
          <p14:tracePt t="13681" x="3871913" y="3743325"/>
          <p14:tracePt t="13689" x="3908425" y="3725863"/>
          <p14:tracePt t="13696" x="3954463" y="3725863"/>
          <p14:tracePt t="13705" x="3990975" y="3716338"/>
          <p14:tracePt t="13711" x="4017963" y="3698875"/>
          <p14:tracePt t="13717" x="4044950" y="3698875"/>
          <p14:tracePt t="13726" x="4073525" y="3689350"/>
          <p14:tracePt t="13731" x="4090988" y="3689350"/>
          <p14:tracePt t="13738" x="4110038" y="3679825"/>
          <p14:tracePt t="13744" x="4119563" y="3679825"/>
          <p14:tracePt t="13752" x="4127500" y="3679825"/>
          <p14:tracePt t="13758" x="4137025" y="3679825"/>
          <p14:tracePt t="13767" x="4146550" y="3679825"/>
          <p14:tracePt t="13772" x="4164013" y="3679825"/>
          <p14:tracePt t="13780" x="4173538" y="3679825"/>
          <p14:tracePt t="13791" x="4183063" y="3679825"/>
          <p14:tracePt t="13801" x="4192588" y="3679825"/>
          <p14:tracePt t="13807" x="4200525" y="3679825"/>
          <p14:tracePt t="13814" x="4219575" y="3679825"/>
          <p14:tracePt t="13837" x="4229100" y="3679825"/>
          <p14:tracePt t="13842" x="4237038" y="3679825"/>
          <p14:tracePt t="13850" x="4246563" y="3679825"/>
          <p14:tracePt t="13856" x="4256088" y="3689350"/>
          <p14:tracePt t="13862" x="4273550" y="3689350"/>
          <p14:tracePt t="13876" x="4283075" y="3698875"/>
          <p14:tracePt t="13883" x="4292600" y="3706813"/>
          <p14:tracePt t="13892" x="4302125" y="3725863"/>
          <p14:tracePt t="13908" x="4319588" y="3743325"/>
          <p14:tracePt t="13919" x="4338638" y="3752850"/>
          <p14:tracePt t="13927" x="4346575" y="3762375"/>
          <p14:tracePt t="13932" x="4356100" y="3779838"/>
          <p14:tracePt t="13938" x="4365625" y="3789363"/>
          <p14:tracePt t="13946" x="4375150" y="3798888"/>
          <p14:tracePt t="13954" x="4392613" y="3808413"/>
          <p14:tracePt t="13959" x="4402138" y="3808413"/>
          <p14:tracePt t="13968" x="4402138" y="3816350"/>
          <p14:tracePt t="13973" x="4411663" y="3835400"/>
          <p14:tracePt t="13981" x="4419600" y="3835400"/>
          <p14:tracePt t="13988" x="4429125" y="3844925"/>
          <p14:tracePt t="13994" x="4448175" y="3844925"/>
          <p14:tracePt t="14002" x="4456113" y="3844925"/>
          <p14:tracePt t="14008" x="4456113" y="3852863"/>
          <p14:tracePt t="14016" x="4465638" y="3852863"/>
          <p14:tracePt t="14021" x="4475163" y="3862388"/>
          <p14:tracePt t="14030" x="4484688" y="3862388"/>
          <p14:tracePt t="14036" x="4502150" y="3862388"/>
          <p14:tracePt t="14042" x="4511675" y="3862388"/>
          <p14:tracePt t="14056" x="4521200" y="3862388"/>
          <p14:tracePt t="14065" x="4548188" y="3862388"/>
          <p14:tracePt t="14072" x="4557713" y="3862388"/>
          <p14:tracePt t="14077" x="4565650" y="3862388"/>
          <p14:tracePt t="14085" x="4575175" y="3862388"/>
          <p14:tracePt t="14091" x="4602163" y="3862388"/>
          <p14:tracePt t="14100" x="4611688" y="3852863"/>
          <p14:tracePt t="14105" x="4630738" y="3852863"/>
          <p14:tracePt t="14112" x="4657725" y="3852863"/>
          <p14:tracePt t="14122" x="4667250" y="3844925"/>
          <p14:tracePt t="14126" x="4694238" y="3844925"/>
          <p14:tracePt t="14133" x="4721225" y="3825875"/>
          <p14:tracePt t="14141" x="4740275" y="3825875"/>
          <p14:tracePt t="14147" x="4757738" y="3825875"/>
          <p14:tracePt t="14155" x="4776788" y="3825875"/>
          <p14:tracePt t="14160" x="4803775" y="3816350"/>
          <p14:tracePt t="14169" x="4813300" y="3816350"/>
          <p14:tracePt t="14175" x="4840288" y="3816350"/>
          <p14:tracePt t="14182" x="4857750" y="3816350"/>
          <p14:tracePt t="14189" x="4876800" y="3816350"/>
          <p14:tracePt t="14196" x="4895850" y="3816350"/>
          <p14:tracePt t="14209" x="4922838" y="3816350"/>
          <p14:tracePt t="14217" x="4932363" y="3816350"/>
          <p14:tracePt t="14223" x="4940300" y="3816350"/>
          <p14:tracePt t="14230" x="4959350" y="3816350"/>
          <p14:tracePt t="14238" x="4976813" y="3816350"/>
          <p14:tracePt t="14244" x="4986338" y="3816350"/>
          <p14:tracePt t="14252" x="4995863" y="3816350"/>
          <p14:tracePt t="14257" x="5005388" y="3816350"/>
          <p14:tracePt t="14265" x="5013325" y="3816350"/>
          <p14:tracePt t="14280" x="5032375" y="3816350"/>
          <p14:tracePt t="14286" x="5041900" y="3816350"/>
          <p14:tracePt t="14293" x="5049838" y="3816350"/>
          <p14:tracePt t="14301" x="5059363" y="3816350"/>
          <p14:tracePt t="14314" x="5086350" y="3816350"/>
          <p14:tracePt t="14335" x="5105400" y="3816350"/>
          <p14:tracePt t="14342" x="5122863" y="3816350"/>
          <p14:tracePt t="14356" x="5132388" y="3816350"/>
          <p14:tracePt t="14372" x="5141913" y="3816350"/>
          <p14:tracePt t="14377" x="5151438" y="3816350"/>
          <p14:tracePt t="14390" x="5159375" y="3816350"/>
          <p14:tracePt t="14399" x="5178425" y="3816350"/>
          <p14:tracePt t="14411" x="5187950" y="3816350"/>
          <p14:tracePt t="14425" x="5195888" y="3816350"/>
          <p14:tracePt t="14432" x="5205413" y="3816350"/>
          <p14:tracePt t="14438" x="5214938" y="3816350"/>
          <p14:tracePt t="14447" x="5232400" y="3816350"/>
          <p14:tracePt t="14454" x="5241925" y="3816350"/>
          <p14:tracePt t="14469" x="5251450" y="3816350"/>
          <p14:tracePt t="14481" x="5260975" y="3816350"/>
          <p14:tracePt t="14495" x="5268913" y="3816350"/>
          <p14:tracePt t="14501" x="5287963" y="3816350"/>
          <p14:tracePt t="14508" x="5297488" y="3816350"/>
          <p14:tracePt t="14522" x="5305425" y="3816350"/>
          <p14:tracePt t="14539" x="5314950" y="3816350"/>
          <p14:tracePt t="14550" x="5324475" y="3816350"/>
          <p14:tracePt t="14573" x="5341938" y="3816350"/>
          <p14:tracePt t="14585" x="5351463" y="3816350"/>
          <p14:tracePt t="14600" x="5360988" y="3816350"/>
          <p14:tracePt t="14623" x="5370513" y="3816350"/>
          <p14:tracePt t="14634" x="5378450" y="3816350"/>
          <p14:tracePt t="14647" x="5387975" y="3816350"/>
          <p14:tracePt t="14669" x="5407025" y="3816350"/>
          <p14:tracePt t="14682" x="5414963" y="3816350"/>
          <p14:tracePt t="14981" x="5397500" y="3816350"/>
          <p14:tracePt t="15002" x="5387975" y="3816350"/>
          <p14:tracePt t="15014" x="5378450" y="3816350"/>
          <p14:tracePt t="15029" x="5370513" y="3816350"/>
          <p14:tracePt t="15035" x="5370513" y="3825875"/>
          <p14:tracePt t="15051" x="5360988" y="3825875"/>
          <p14:tracePt t="15063" x="5351463" y="3825875"/>
          <p14:tracePt t="15076" x="5351463" y="3835400"/>
          <p14:tracePt t="15084" x="5334000" y="3835400"/>
          <p14:tracePt t="15099" x="5324475" y="3835400"/>
          <p14:tracePt t="15105" x="5314950" y="3852863"/>
          <p14:tracePt t="15112" x="5305425" y="3852863"/>
          <p14:tracePt t="15120" x="5297488" y="3852863"/>
          <p14:tracePt t="15126" x="5278438" y="3852863"/>
          <p14:tracePt t="15133" x="5278438" y="3862388"/>
          <p14:tracePt t="15139" x="5260975" y="3862388"/>
          <p14:tracePt t="15146" x="5251450" y="3871913"/>
          <p14:tracePt t="15155" x="5232400" y="3871913"/>
          <p14:tracePt t="15160" x="5224463" y="3871913"/>
          <p14:tracePt t="15167" x="5187950" y="3881438"/>
          <p14:tracePt t="15175" x="5159375" y="3881438"/>
          <p14:tracePt t="15183" x="5141913" y="3881438"/>
          <p14:tracePt t="15188" x="5078413" y="3898900"/>
          <p14:tracePt t="15194" x="5022850" y="3898900"/>
          <p14:tracePt t="15206" x="4995863" y="3908425"/>
          <p14:tracePt t="15209" x="4940300" y="3908425"/>
          <p14:tracePt t="15216" x="4895850" y="3908425"/>
          <p14:tracePt t="15222" x="4840288" y="3908425"/>
          <p14:tracePt t="15229" x="4784725" y="3908425"/>
          <p14:tracePt t="15238" x="4703763" y="3908425"/>
          <p14:tracePt t="15243" x="4648200" y="3908425"/>
          <p14:tracePt t="15250" x="4594225" y="3908425"/>
          <p14:tracePt t="15257" x="4548188" y="3908425"/>
          <p14:tracePt t="15264" x="4475163" y="3908425"/>
          <p14:tracePt t="15274" x="4438650" y="3908425"/>
          <p14:tracePt t="15278" x="4356100" y="3908425"/>
          <p14:tracePt t="15285" x="4283075" y="3908425"/>
          <p14:tracePt t="15292" x="4219575" y="3908425"/>
          <p14:tracePt t="15299" x="4146550" y="3908425"/>
          <p14:tracePt t="15305" x="4064000" y="3908425"/>
          <p14:tracePt t="15314" x="3990975" y="3908425"/>
          <p14:tracePt t="15320" x="3908425" y="3908425"/>
          <p14:tracePt t="15326" x="3825875" y="3908425"/>
          <p14:tracePt t="15334" x="3725863" y="3908425"/>
          <p14:tracePt t="15340" x="3671888" y="3908425"/>
          <p14:tracePt t="15348" x="3606800" y="3908425"/>
          <p14:tracePt t="15355" x="3552825" y="3908425"/>
          <p14:tracePt t="15361" x="3497263" y="3908425"/>
          <p14:tracePt t="15369" x="3433763" y="3908425"/>
          <p14:tracePt t="15375" x="3379788" y="3889375"/>
          <p14:tracePt t="15382" x="3333750" y="3889375"/>
          <p14:tracePt t="15390" x="3260725" y="3889375"/>
          <p14:tracePt t="15396" x="3205163" y="3889375"/>
          <p14:tracePt t="15405" x="3159125" y="3889375"/>
          <p14:tracePt t="15411" x="3105150" y="3889375"/>
          <p14:tracePt t="15418" x="3032125" y="3889375"/>
          <p14:tracePt t="15423" x="2949575" y="3889375"/>
          <p14:tracePt t="15432" x="2895600" y="3889375"/>
          <p14:tracePt t="15439" x="2830513" y="3889375"/>
          <p14:tracePt t="15444" x="2776538" y="3889375"/>
          <p14:tracePt t="15452" x="2740025" y="3889375"/>
          <p14:tracePt t="15458" x="2676525" y="3889375"/>
          <p14:tracePt t="15465" x="2620963" y="3889375"/>
          <p14:tracePt t="15474" x="2566988" y="3889375"/>
          <p14:tracePt t="15479" x="2501900" y="3889375"/>
          <p14:tracePt t="15488" x="2465388" y="3889375"/>
          <p14:tracePt t="15493" x="2419350" y="3889375"/>
          <p14:tracePt t="15500" x="2346325" y="3889375"/>
          <p14:tracePt t="15507" x="2319338" y="3889375"/>
          <p14:tracePt t="15514" x="2301875" y="3889375"/>
          <p14:tracePt t="15522" x="2236788" y="3889375"/>
          <p14:tracePt t="15528" x="2219325" y="3889375"/>
          <p14:tracePt t="15537" x="2192338" y="3889375"/>
          <p14:tracePt t="15541" x="2163763" y="3889375"/>
          <p14:tracePt t="15549" x="2127250" y="3889375"/>
          <p14:tracePt t="15557" x="2100263" y="3889375"/>
          <p14:tracePt t="15562" x="2082800" y="3889375"/>
          <p14:tracePt t="15572" x="2054225" y="3889375"/>
          <p14:tracePt t="15576" x="2027238" y="3889375"/>
          <p14:tracePt t="15582" x="2000250" y="3889375"/>
          <p14:tracePt t="15590" x="1990725" y="3889375"/>
          <p14:tracePt t="15597" x="1954213" y="3889375"/>
          <p14:tracePt t="15611" x="1936750" y="3889375"/>
          <p14:tracePt t="15621" x="1917700" y="3889375"/>
          <p14:tracePt t="15624" x="1900238" y="3889375"/>
          <p14:tracePt t="15642" x="1871663" y="3889375"/>
          <p14:tracePt t="15645" x="1863725" y="3889375"/>
          <p14:tracePt t="15659" x="1854200" y="3889375"/>
          <p14:tracePt t="15666" x="1844675" y="3889375"/>
          <p14:tracePt t="15673" x="1827213" y="3898900"/>
          <p14:tracePt t="15689" x="1817688" y="3898900"/>
          <p14:tracePt t="15694" x="1808163" y="3898900"/>
          <p14:tracePt t="15710" x="1798638" y="3917950"/>
          <p14:tracePt t="15731" x="1790700" y="3917950"/>
          <p14:tracePt t="15764" x="1790700" y="3927475"/>
          <p14:tracePt t="15791" x="1790700" y="3935413"/>
          <p14:tracePt t="15833" x="1790700" y="3944938"/>
          <p14:tracePt t="15868" x="1798638" y="3954463"/>
          <p14:tracePt t="15890" x="1798638" y="3971925"/>
          <p14:tracePt t="15895" x="1808163" y="3971925"/>
          <p14:tracePt t="15917" x="1817688" y="3971925"/>
          <p14:tracePt t="15923" x="1817688" y="3981450"/>
          <p14:tracePt t="15930" x="1835150" y="3981450"/>
          <p14:tracePt t="15941" x="1835150" y="3990975"/>
          <p14:tracePt t="15944" x="1835150" y="4000500"/>
          <p14:tracePt t="15964" x="1844675" y="4000500"/>
          <p14:tracePt t="15972" x="1854200" y="4008438"/>
          <p14:tracePt t="15978" x="1854200" y="4027488"/>
          <p14:tracePt t="15992" x="1854200" y="4037013"/>
          <p14:tracePt t="15999" x="1863725" y="4037013"/>
          <p14:tracePt t="16006" x="1863725" y="4044950"/>
          <p14:tracePt t="16014" x="1871663" y="4044950"/>
          <p14:tracePt t="16019" x="1871663" y="4054475"/>
          <p14:tracePt t="16026" x="1881188" y="4064000"/>
          <p14:tracePt t="16034" x="1881188" y="4081463"/>
          <p14:tracePt t="16041" x="1881188" y="4090988"/>
          <p14:tracePt t="16049" x="1900238" y="4100513"/>
          <p14:tracePt t="16057" x="1908175" y="4100513"/>
          <p14:tracePt t="16063" x="1917700" y="4127500"/>
          <p14:tracePt t="16072" x="1927225" y="4127500"/>
          <p14:tracePt t="16076" x="1944688" y="4137025"/>
          <p14:tracePt t="16084" x="1944688" y="4146550"/>
          <p14:tracePt t="16091" x="1954213" y="4154488"/>
          <p14:tracePt t="16099" x="1973263" y="4154488"/>
          <p14:tracePt t="16106" x="1973263" y="4164013"/>
          <p14:tracePt t="16111" x="1990725" y="4183063"/>
          <p14:tracePt t="16119" x="2009775" y="4191000"/>
          <p14:tracePt t="16127" x="2017713" y="4200525"/>
          <p14:tracePt t="16132" x="2046288" y="4210050"/>
          <p14:tracePt t="16140" x="2073275" y="4210050"/>
          <p14:tracePt t="16145" x="2082800" y="4227513"/>
          <p14:tracePt t="16152" x="2090738" y="4237038"/>
          <p14:tracePt t="16161" x="2119313" y="4246563"/>
          <p14:tracePt t="16167" x="2146300" y="4264025"/>
          <p14:tracePt t="16175" x="2155825" y="4273550"/>
          <p14:tracePt t="16182" x="2173288" y="4273550"/>
          <p14:tracePt t="16190" x="2200275" y="4283075"/>
          <p14:tracePt t="16195" x="2209800" y="4292600"/>
          <p14:tracePt t="16205" x="2236788" y="4310063"/>
          <p14:tracePt t="16209" x="2246313" y="4310063"/>
          <p14:tracePt t="16216" x="2282825" y="4319588"/>
          <p14:tracePt t="16222" x="2328863" y="4337050"/>
          <p14:tracePt t="16230" x="2355850" y="4346575"/>
          <p14:tracePt t="16239" x="2392363" y="4346575"/>
          <p14:tracePt t="16243" x="2419350" y="4356100"/>
          <p14:tracePt t="16251" x="2465388" y="4373563"/>
          <p14:tracePt t="16257" x="2484438" y="4373563"/>
          <p14:tracePt t="16265" x="2530475" y="4392613"/>
          <p14:tracePt t="16275" x="2566988" y="4392613"/>
          <p14:tracePt t="16280" x="2593975" y="4402138"/>
          <p14:tracePt t="16286" x="2657475" y="4402138"/>
          <p14:tracePt t="16295" x="2730500" y="4419600"/>
          <p14:tracePt t="16299" x="2813050" y="4438650"/>
          <p14:tracePt t="16306" x="2859088" y="4438650"/>
          <p14:tracePt t="16313" x="2913063" y="4438650"/>
          <p14:tracePt t="16321" x="2995613" y="4446588"/>
          <p14:tracePt t="16326" x="3049588" y="4446588"/>
          <p14:tracePt t="16333" x="3122613" y="4446588"/>
          <p14:tracePt t="16341" x="3187700" y="4465638"/>
          <p14:tracePt t="16349" x="3270250" y="4465638"/>
          <p14:tracePt t="16355" x="3324225" y="4465638"/>
          <p14:tracePt t="16363" x="3379788" y="4465638"/>
          <p14:tracePt t="16369" x="3424238" y="4465638"/>
          <p14:tracePt t="16375" x="3460750" y="4465638"/>
          <p14:tracePt t="16384" x="3506788" y="4475163"/>
          <p14:tracePt t="16389" x="3543300" y="4492625"/>
          <p14:tracePt t="16396" x="3606800" y="4511675"/>
          <p14:tracePt t="16406" x="3625850" y="4511675"/>
          <p14:tracePt t="16411" x="3652838" y="4511675"/>
          <p14:tracePt t="16418" x="3698875" y="4519613"/>
          <p14:tracePt t="16425" x="3725863" y="4538663"/>
          <p14:tracePt t="16431" x="3762375" y="4538663"/>
          <p14:tracePt t="16438" x="3789363" y="4548188"/>
          <p14:tracePt t="16446" x="3817938" y="4548188"/>
          <p14:tracePt t="16452" x="3844925" y="4556125"/>
          <p14:tracePt t="16460" x="3881438" y="4556125"/>
          <p14:tracePt t="16466" x="3908425" y="4575175"/>
          <p14:tracePt t="16472" x="3935413" y="4575175"/>
          <p14:tracePt t="16480" x="3944938" y="4584700"/>
          <p14:tracePt t="16490" x="3981450" y="4584700"/>
          <p14:tracePt t="16494" x="4008438" y="4584700"/>
          <p14:tracePt t="16501" x="4017963" y="4584700"/>
          <p14:tracePt t="16507" x="4037013" y="4584700"/>
          <p14:tracePt t="16514" x="4044950" y="4584700"/>
          <p14:tracePt t="16522" x="4064000" y="4584700"/>
          <p14:tracePt t="16528" x="4073525" y="4584700"/>
          <p14:tracePt t="16537" x="4083050" y="4584700"/>
          <p14:tracePt t="16543" x="4090988" y="4584700"/>
          <p14:tracePt t="16550" x="4100513" y="4584700"/>
          <p14:tracePt t="16557" x="4119563" y="4584700"/>
          <p14:tracePt t="16564" x="4137025" y="4584700"/>
          <p14:tracePt t="16576" x="4146550" y="4584700"/>
          <p14:tracePt t="16584" x="4164013" y="4575175"/>
          <p14:tracePt t="16591" x="4173538" y="4575175"/>
          <p14:tracePt t="16608" x="4183063" y="4575175"/>
          <p14:tracePt t="16611" x="4192588" y="4575175"/>
          <p14:tracePt t="16619" x="4200525" y="4556125"/>
          <p14:tracePt t="16625" x="4219575" y="4556125"/>
          <p14:tracePt t="16632" x="4229100" y="4556125"/>
          <p14:tracePt t="16648" x="4246563" y="4556125"/>
          <p14:tracePt t="16656" x="4256088" y="4556125"/>
          <p14:tracePt t="16675" x="4273550" y="4556125"/>
          <p14:tracePt t="16681" x="4273550" y="4548188"/>
          <p14:tracePt t="16695" x="4283075" y="4548188"/>
          <p14:tracePt t="16702" x="4292600" y="4548188"/>
          <p14:tracePt t="17200" x="4346575" y="4548188"/>
          <p14:tracePt t="17207" x="4402138" y="4519613"/>
          <p14:tracePt t="17214" x="4465638" y="4519613"/>
          <p14:tracePt t="17224" x="4521200" y="4502150"/>
          <p14:tracePt t="17228" x="4565650" y="4492625"/>
          <p14:tracePt t="17235" x="4621213" y="4492625"/>
          <p14:tracePt t="17244" x="4675188" y="4475163"/>
          <p14:tracePt t="17249" x="4721225" y="4475163"/>
          <p14:tracePt t="17257" x="4757738" y="4465638"/>
          <p14:tracePt t="17263" x="4803775" y="4465638"/>
          <p14:tracePt t="17272" x="4830763" y="4446588"/>
          <p14:tracePt t="17277" x="4840288" y="4438650"/>
          <p14:tracePt t="17288" x="4867275" y="4438650"/>
          <p14:tracePt t="17293" x="4886325" y="4438650"/>
          <p14:tracePt t="17306" x="4895850" y="4438650"/>
          <p14:tracePt t="17313" x="4913313" y="4438650"/>
          <p14:tracePt t="17318" x="4922838" y="4438650"/>
          <p14:tracePt t="17325" x="4932363" y="4438650"/>
          <p14:tracePt t="17333" x="4940300" y="4438650"/>
          <p14:tracePt t="17340" x="4949825" y="4438650"/>
          <p14:tracePt t="17347" x="4968875" y="4438650"/>
          <p14:tracePt t="17360" x="4976813" y="4438650"/>
          <p14:tracePt t="17367" x="4986338" y="4438650"/>
          <p14:tracePt t="17381" x="4995863" y="4438650"/>
          <p14:tracePt t="17389" x="5005388" y="4438650"/>
          <p14:tracePt t="17404" x="5022850" y="4438650"/>
          <p14:tracePt t="17424" x="5032375" y="4438650"/>
          <p14:tracePt t="17430" x="5041900" y="4438650"/>
          <p14:tracePt t="17443" x="5049838" y="4438650"/>
          <p14:tracePt t="17472" x="5059363" y="4438650"/>
          <p14:tracePt t="17486" x="5078413" y="4438650"/>
          <p14:tracePt t="17505" x="5086350" y="4438650"/>
          <p14:tracePt t="17520" x="5095875" y="4438650"/>
          <p14:tracePt t="17533" x="5105400" y="4438650"/>
          <p14:tracePt t="17556" x="5114925" y="4438650"/>
          <p14:tracePt t="17569" x="5122863" y="4438650"/>
          <p14:tracePt t="17589" x="5141913" y="4438650"/>
          <p14:tracePt t="17602" x="5151438" y="4438650"/>
          <p14:tracePt t="17617" x="5159375" y="4438650"/>
          <p14:tracePt t="17640" x="5168900" y="4438650"/>
          <p14:tracePt t="17645" x="5178425" y="4438650"/>
          <p14:tracePt t="17652" x="5195888" y="4438650"/>
          <p14:tracePt t="17658" x="5205413" y="4438650"/>
          <p14:tracePt t="17665" x="5214938" y="4438650"/>
          <p14:tracePt t="17673" x="5224463" y="4438650"/>
          <p14:tracePt t="17681" x="5232400" y="4438650"/>
          <p14:tracePt t="17687" x="5251450" y="4438650"/>
          <p14:tracePt t="17693" x="5260975" y="4438650"/>
          <p14:tracePt t="17702" x="5278438" y="4438650"/>
          <p14:tracePt t="17708" x="5297488" y="4438650"/>
          <p14:tracePt t="17714" x="5314950" y="4438650"/>
          <p14:tracePt t="17724" x="5341938" y="4438650"/>
          <p14:tracePt t="17727" x="5351463" y="4438650"/>
          <p14:tracePt t="17735" x="5378450" y="4438650"/>
          <p14:tracePt t="17741" x="5397500" y="4438650"/>
          <p14:tracePt t="17749" x="5424488" y="4438650"/>
          <p14:tracePt t="17756" x="5434013" y="4438650"/>
          <p14:tracePt t="17765" x="5461000" y="4438650"/>
          <p14:tracePt t="17769" x="5480050" y="4456113"/>
          <p14:tracePt t="17776" x="5497513" y="4456113"/>
          <p14:tracePt t="17783" x="5516563" y="4465638"/>
          <p14:tracePt t="17789" x="5534025" y="4465638"/>
          <p14:tracePt t="17798" x="5553075" y="4465638"/>
          <p14:tracePt t="17808" x="5561013" y="4475163"/>
          <p14:tracePt t="17811" x="5589588" y="4475163"/>
          <p14:tracePt t="17819" x="5597525" y="4475163"/>
          <p14:tracePt t="17825" x="5607050" y="4475163"/>
          <p14:tracePt t="17831" x="5616575" y="4483100"/>
          <p14:tracePt t="17839" x="5643563" y="4483100"/>
          <p14:tracePt t="17845" x="5653088" y="4483100"/>
          <p14:tracePt t="17854" x="5662613" y="4502150"/>
          <p14:tracePt t="17860" x="5670550" y="4502150"/>
          <p14:tracePt t="17867" x="5699125" y="4502150"/>
          <p14:tracePt t="17874" x="5708650" y="4502150"/>
          <p14:tracePt t="17880" x="5716588" y="4502150"/>
          <p14:tracePt t="17890" x="5735638" y="4502150"/>
          <p14:tracePt t="17908" x="5781675" y="4511675"/>
          <p14:tracePt t="17915" x="5789613" y="4511675"/>
          <p14:tracePt t="17924" x="5799138" y="4511675"/>
          <p14:tracePt t="17930" x="5799138" y="4519613"/>
          <p14:tracePt t="17935" x="5808663" y="4519613"/>
          <p14:tracePt t="17942" x="5818188" y="4519613"/>
          <p14:tracePt t="17951" x="5835650" y="4519613"/>
          <p14:tracePt t="17956" x="5845175" y="4519613"/>
          <p14:tracePt t="17970" x="5862638" y="4519613"/>
          <p14:tracePt t="17984" x="5881688" y="4519613"/>
          <p14:tracePt t="17991" x="5891213" y="4519613"/>
          <p14:tracePt t="18007" x="5899150" y="4519613"/>
          <p14:tracePt t="18013" x="5908675" y="4519613"/>
          <p14:tracePt t="18020" x="5918200" y="4519613"/>
          <p14:tracePt t="18027" x="5927725" y="4519613"/>
          <p14:tracePt t="18035" x="5945188" y="4519613"/>
          <p14:tracePt t="18040" x="5954713" y="4519613"/>
          <p14:tracePt t="18047" x="5964238" y="4519613"/>
          <p14:tracePt t="18060" x="5972175" y="4519613"/>
          <p14:tracePt t="18062" x="5981700" y="4519613"/>
          <p14:tracePt t="18067" x="6008688" y="4519613"/>
          <p14:tracePt t="18073" x="6018213" y="4519613"/>
          <p14:tracePt t="18081" x="6027738" y="4519613"/>
          <p14:tracePt t="18090" x="6045200" y="4519613"/>
          <p14:tracePt t="18094" x="6054725" y="4519613"/>
          <p14:tracePt t="18104" x="6073775" y="4519613"/>
          <p14:tracePt t="18108" x="6100763" y="4519613"/>
          <p14:tracePt t="18116" x="6127750" y="4519613"/>
          <p14:tracePt t="18124" x="6164263" y="4519613"/>
          <p14:tracePt t="18130" x="6191250" y="4519613"/>
          <p14:tracePt t="18138" x="6227763" y="4519613"/>
          <p14:tracePt t="18143" x="6256338" y="4519613"/>
          <p14:tracePt t="18153" x="6300788" y="4519613"/>
          <p14:tracePt t="18157" x="6319838" y="4519613"/>
          <p14:tracePt t="18167" x="6365875" y="4511675"/>
          <p14:tracePt t="18172" x="6402388" y="4511675"/>
          <p14:tracePt t="18178" x="6429375" y="4511675"/>
          <p14:tracePt t="18185" x="6456363" y="4511675"/>
          <p14:tracePt t="18192" x="6475413" y="4511675"/>
          <p14:tracePt t="18199" x="6502400" y="4511675"/>
          <p14:tracePt t="18206" x="6511925" y="4511675"/>
          <p14:tracePt t="18214" x="6521450" y="4511675"/>
          <p14:tracePt t="18219" x="6538913" y="4511675"/>
          <p14:tracePt t="18226" x="6548438" y="4502150"/>
          <p14:tracePt t="18234" x="6557963" y="4502150"/>
          <p14:tracePt t="18247" x="6565900" y="4502150"/>
          <p14:tracePt t="18259" x="6575425" y="4502150"/>
          <p14:tracePt t="18262" x="6594475" y="4502150"/>
          <p14:tracePt t="18275" x="6602413" y="4502150"/>
          <p14:tracePt t="18291" x="6611938" y="4502150"/>
          <p14:tracePt t="18304" x="6621463" y="4502150"/>
          <p14:tracePt t="18324" x="6630988" y="4502150"/>
          <p14:tracePt t="18341" x="6648450" y="4502150"/>
          <p14:tracePt t="18352" x="6657975" y="4502150"/>
          <p14:tracePt t="18373" x="6667500" y="4502150"/>
          <p14:tracePt t="18386" x="6675438" y="4502150"/>
          <p14:tracePt t="18407" x="6684963" y="4502150"/>
          <p14:tracePt t="18423" x="6704013" y="4502150"/>
          <p14:tracePt t="18435" x="6711950" y="4502150"/>
          <p14:tracePt t="18449" x="6721475" y="4492625"/>
          <p14:tracePt t="18459" x="6731000" y="4492625"/>
          <p14:tracePt t="18463" x="6740525" y="4492625"/>
          <p14:tracePt t="18476" x="6757988" y="4492625"/>
          <p14:tracePt t="18483" x="6767513" y="4492625"/>
          <p14:tracePt t="18492" x="6777038" y="4492625"/>
          <p14:tracePt t="18497" x="6784975" y="4492625"/>
          <p14:tracePt t="18507" x="6794500" y="4492625"/>
          <p14:tracePt t="18510" x="6813550" y="4492625"/>
          <p14:tracePt t="18525" x="6821488" y="4492625"/>
          <p14:tracePt t="18532" x="6831013" y="4492625"/>
          <p14:tracePt t="18540" x="6840538" y="4492625"/>
          <p14:tracePt t="18547" x="6850063" y="4483100"/>
          <p14:tracePt t="18553" x="6858000" y="4483100"/>
          <p14:tracePt t="18567" x="6877050" y="4483100"/>
          <p14:tracePt t="18574" x="6886575" y="4483100"/>
          <p14:tracePt t="18581" x="6894513" y="4483100"/>
          <p14:tracePt t="18588" x="6904038" y="4483100"/>
          <p14:tracePt t="18594" x="6913563" y="4483100"/>
          <p14:tracePt t="18601" x="6931025" y="4483100"/>
          <p14:tracePt t="18608" x="6940550" y="4483100"/>
          <p14:tracePt t="18616" x="6950075" y="4483100"/>
          <p14:tracePt t="18630" x="6959600" y="4483100"/>
          <p14:tracePt t="18636" x="6967538" y="4475163"/>
          <p14:tracePt t="18642" x="6986588" y="4475163"/>
          <p14:tracePt t="18651" x="6996113" y="4475163"/>
          <p14:tracePt t="18657" x="7004050" y="4475163"/>
          <p14:tracePt t="18675" x="7013575" y="4475163"/>
          <p14:tracePt t="18678" x="7023100" y="4475163"/>
          <p14:tracePt t="18684" x="7040563" y="4475163"/>
          <p14:tracePt t="18691" x="7050088" y="4475163"/>
          <p14:tracePt t="18699" x="7059613" y="4475163"/>
          <p14:tracePt t="18707" x="7069138" y="4475163"/>
          <p14:tracePt t="18721" x="7077075" y="4465638"/>
          <p14:tracePt t="18726" x="7096125" y="4465638"/>
          <p14:tracePt t="18733" x="7105650" y="4465638"/>
          <p14:tracePt t="18743" x="7123113" y="4465638"/>
          <p14:tracePt t="18746" x="7150100" y="4465638"/>
          <p14:tracePt t="18755" x="7186613" y="4465638"/>
          <p14:tracePt t="18761" x="7215188" y="4446588"/>
          <p14:tracePt t="18768" x="7278688" y="4446588"/>
          <p14:tracePt t="18775" x="7315200" y="4446588"/>
          <p14:tracePt t="18784" x="7361238" y="4446588"/>
          <p14:tracePt t="18790" x="7397750" y="4446588"/>
          <p14:tracePt t="18795" x="7424738" y="4446588"/>
          <p14:tracePt t="18803" x="7443788" y="4446588"/>
          <p14:tracePt t="18809" x="7461250" y="4438650"/>
          <p14:tracePt t="18817" x="7497763" y="4438650"/>
          <p14:tracePt t="18830" x="7507288" y="4438650"/>
          <p14:tracePt t="18837" x="7516813" y="4438650"/>
          <p14:tracePt t="18843" x="7524750" y="4438650"/>
          <p14:tracePt t="18852" x="7534275" y="4438650"/>
          <p14:tracePt t="18857" x="7553325" y="4438650"/>
          <p14:tracePt t="18865" x="7561263" y="4438650"/>
          <p14:tracePt t="18875" x="7570788" y="4438650"/>
          <p14:tracePt t="18878" x="7580313" y="4438650"/>
          <p14:tracePt t="18885" x="7589838" y="4438650"/>
          <p14:tracePt t="18908" x="7616825" y="4438650"/>
          <p14:tracePt t="18913" x="7626350" y="4438650"/>
          <p14:tracePt t="18923" x="7634288" y="4438650"/>
          <p14:tracePt t="18928" x="7643813" y="4438650"/>
          <p14:tracePt t="18941" x="7662863" y="4438650"/>
          <p14:tracePt t="18949" x="7670800" y="4438650"/>
          <p14:tracePt t="18958" x="7680325" y="4438650"/>
          <p14:tracePt t="18961" x="7689850" y="4438650"/>
          <p14:tracePt t="18970" x="7699375" y="4438650"/>
          <p14:tracePt t="18983" x="7716838" y="4438650"/>
          <p14:tracePt t="18990" x="7726363" y="4438650"/>
          <p14:tracePt t="18996" x="7735888" y="4438650"/>
          <p14:tracePt t="19010" x="7743825" y="4438650"/>
          <p14:tracePt t="19019" x="7753350" y="4438650"/>
          <p14:tracePt t="19033" x="7772400" y="4438650"/>
          <p14:tracePt t="19053" x="7780338" y="4438650"/>
          <p14:tracePt t="19066" x="7789863" y="4438650"/>
          <p14:tracePt t="19081" x="7799388" y="4429125"/>
          <p14:tracePt t="19087" x="7826375" y="4429125"/>
          <p14:tracePt t="20190" x="7816850" y="4429125"/>
          <p14:tracePt t="20196" x="7799388" y="4429125"/>
          <p14:tracePt t="20204" x="7789863" y="4429125"/>
          <p14:tracePt t="20211" x="7762875" y="4429125"/>
          <p14:tracePt t="20218" x="7753350" y="4438650"/>
          <p14:tracePt t="20224" x="7743825" y="4438650"/>
          <p14:tracePt t="20232" x="7716838" y="4438650"/>
          <p14:tracePt t="20240" x="7707313" y="4438650"/>
          <p14:tracePt t="20244" x="7680325" y="4438650"/>
          <p14:tracePt t="20253" x="7662863" y="4438650"/>
          <p14:tracePt t="20258" x="7653338" y="4438650"/>
          <p14:tracePt t="20265" x="7634288" y="4438650"/>
          <p14:tracePt t="20279" x="7607300" y="4438650"/>
          <p14:tracePt t="20287" x="7580313" y="4438650"/>
          <p14:tracePt t="20293" x="7570788" y="4438650"/>
          <p14:tracePt t="20301" x="7561263" y="4438650"/>
          <p14:tracePt t="20308" x="7553325" y="4438650"/>
          <p14:tracePt t="20314" x="7524750" y="4438650"/>
          <p14:tracePt t="20323" x="7516813" y="4438650"/>
          <p14:tracePt t="20335" x="7507288" y="4438650"/>
          <p14:tracePt t="20342" x="7488238" y="4438650"/>
          <p14:tracePt t="20357" x="7470775" y="4438650"/>
          <p14:tracePt t="20370" x="7461250" y="4438650"/>
          <p14:tracePt t="20376" x="7443788" y="4438650"/>
          <p14:tracePt t="20383" x="7434263" y="4438650"/>
          <p14:tracePt t="20393" x="7424738" y="4438650"/>
          <p14:tracePt t="20397" x="7415213" y="4438650"/>
          <p14:tracePt t="20405" x="7407275" y="4438650"/>
          <p14:tracePt t="20419" x="7397750" y="4438650"/>
          <p14:tracePt t="20425" x="7370763" y="4438650"/>
          <p14:tracePt t="20443" x="7342188" y="4438650"/>
          <p14:tracePt t="20445" x="7334250" y="4438650"/>
          <p14:tracePt t="20454" x="7324725" y="4438650"/>
          <p14:tracePt t="20459" x="7315200" y="4438650"/>
          <p14:tracePt t="20467" x="7305675" y="4438650"/>
          <p14:tracePt t="20474" x="7278688" y="4438650"/>
          <p14:tracePt t="20481" x="7269163" y="4438650"/>
          <p14:tracePt t="20490" x="7242175" y="4438650"/>
          <p14:tracePt t="20494" x="7205663" y="4438650"/>
          <p14:tracePt t="20502" x="7159625" y="4438650"/>
          <p14:tracePt t="20507" x="7123113" y="4438650"/>
          <p14:tracePt t="20515" x="7040563" y="4456113"/>
          <p14:tracePt t="20524" x="7004050" y="4456113"/>
          <p14:tracePt t="20530" x="6923088" y="4456113"/>
          <p14:tracePt t="20536" x="6886575" y="4465638"/>
          <p14:tracePt t="20543" x="6804025" y="4465638"/>
          <p14:tracePt t="20551" x="6748463" y="4483100"/>
          <p14:tracePt t="20557" x="6667500" y="4483100"/>
          <p14:tracePt t="20565" x="6611938" y="4502150"/>
          <p14:tracePt t="20572" x="6548438" y="4502150"/>
          <p14:tracePt t="20578" x="6456363" y="4502150"/>
          <p14:tracePt t="20584" x="6329363" y="4502150"/>
          <p14:tracePt t="20592" x="6219825" y="4502150"/>
          <p14:tracePt t="20598" x="6064250" y="4519613"/>
          <p14:tracePt t="20607" x="5964238" y="4519613"/>
          <p14:tracePt t="20612" x="5826125" y="4538663"/>
          <p14:tracePt t="20619" x="5699125" y="4538663"/>
          <p14:tracePt t="20627" x="5597525" y="4538663"/>
          <p14:tracePt t="20635" x="5443538" y="4538663"/>
          <p14:tracePt t="20640" x="5287963" y="4538663"/>
          <p14:tracePt t="20647" x="5132388" y="4538663"/>
          <p14:tracePt t="20654" x="4849813" y="4556125"/>
          <p14:tracePt t="20661" x="4675188" y="4575175"/>
          <p14:tracePt t="20669" x="4565650" y="4575175"/>
          <p14:tracePt t="20674" x="4338638" y="4575175"/>
          <p14:tracePt t="20681" x="4137025" y="4575175"/>
          <p14:tracePt t="20691" x="4008438" y="4575175"/>
          <p14:tracePt t="20695" x="3825875" y="4575175"/>
          <p14:tracePt t="20704" x="3698875" y="4602163"/>
          <p14:tracePt t="20710" x="3589338" y="4602163"/>
          <p14:tracePt t="20717" x="3516313" y="4602163"/>
          <p14:tracePt t="20724" x="3433763" y="4602163"/>
          <p14:tracePt t="20730" x="3333750" y="4602163"/>
          <p14:tracePt t="20739" x="3205163" y="4602163"/>
          <p14:tracePt t="20743" x="3122613" y="4602163"/>
          <p14:tracePt t="20751" x="3013075" y="4602163"/>
          <p14:tracePt t="20757" x="2886075" y="4602163"/>
          <p14:tracePt t="20765" x="2813050" y="4602163"/>
          <p14:tracePt t="20772" x="2730500" y="4602163"/>
          <p14:tracePt t="20779" x="2693988" y="4602163"/>
          <p14:tracePt t="20787" x="2647950" y="4592638"/>
          <p14:tracePt t="20793" x="2603500" y="4592638"/>
          <p14:tracePt t="20802" x="2547938" y="4575175"/>
          <p14:tracePt t="21140" x="2511425" y="4575175"/>
          <p14:tracePt t="21146" x="2465388" y="4575175"/>
          <p14:tracePt t="21154" x="2419350" y="4584700"/>
          <p14:tracePt t="21161" x="2382838" y="4584700"/>
          <p14:tracePt t="21167" x="2319338" y="4602163"/>
          <p14:tracePt t="21174" x="2301875" y="4602163"/>
          <p14:tracePt t="21182" x="2273300" y="4602163"/>
          <p14:tracePt t="21188" x="2246313" y="4611688"/>
          <p14:tracePt t="21194" x="2236788" y="4611688"/>
          <p14:tracePt t="21202" x="2219325" y="4611688"/>
          <p14:tracePt t="21209" x="2192338" y="4611688"/>
          <p14:tracePt t="21216" x="2182813" y="4611688"/>
          <p14:tracePt t="21227" x="2163763" y="4611688"/>
          <p14:tracePt t="21229" x="2155825" y="4611688"/>
          <p14:tracePt t="21237" x="2146300" y="4611688"/>
          <p14:tracePt t="21243" x="2136775" y="4611688"/>
          <p14:tracePt t="21250" x="2127250" y="4611688"/>
          <p14:tracePt t="21264" x="2109788" y="4611688"/>
          <p14:tracePt t="21273" x="2090738" y="4611688"/>
          <p14:tracePt t="21285" x="2082800" y="4611688"/>
          <p14:tracePt t="21292" x="2073275" y="4611688"/>
          <p14:tracePt t="21299" x="2054225" y="4611688"/>
          <p14:tracePt t="21308" x="2046288" y="4621213"/>
          <p14:tracePt t="21321" x="2036763" y="4621213"/>
          <p14:tracePt t="21343" x="2027238" y="4621213"/>
          <p14:tracePt t="21355" x="2017713" y="4621213"/>
          <p14:tracePt t="21369" x="2000250" y="4621213"/>
          <p14:tracePt t="21391" x="2000250" y="4629150"/>
          <p14:tracePt t="21500" x="2009775" y="46291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BCEE-FED2-4333-A702-B5EB7324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Significance of the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F5D63-0906-46F4-AA4C-713E36A83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Impact of Coronavirus on students education</a:t>
            </a:r>
          </a:p>
          <a:p>
            <a:pPr marL="571500" indent="-571500">
              <a:buFont typeface="+mj-lt"/>
              <a:buAutoNum type="romanUcPeriod"/>
            </a:pPr>
            <a:endParaRPr lang="en-US" dirty="0"/>
          </a:p>
          <a:p>
            <a:r>
              <a:rPr lang="en-US" dirty="0"/>
              <a:t>School Closure.</a:t>
            </a:r>
          </a:p>
          <a:p>
            <a:r>
              <a:rPr lang="en-IN" dirty="0"/>
              <a:t>Problem of Distance Learning.</a:t>
            </a:r>
          </a:p>
          <a:p>
            <a:r>
              <a:rPr lang="en-IN" dirty="0"/>
              <a:t>Access of Internet and other services in remote areas.</a:t>
            </a:r>
          </a:p>
          <a:p>
            <a:r>
              <a:rPr lang="en-IN" dirty="0"/>
              <a:t>Extra burden on Parents and Teachers.</a:t>
            </a:r>
          </a:p>
          <a:p>
            <a:r>
              <a:rPr lang="en-IN" dirty="0"/>
              <a:t>Increased anxiety within students due to uncertain Exams.</a:t>
            </a:r>
          </a:p>
          <a:p>
            <a:r>
              <a:rPr lang="en-IN" dirty="0"/>
              <a:t>Gap in Academic Progress.</a:t>
            </a:r>
          </a:p>
          <a:p>
            <a:r>
              <a:rPr lang="en-IN" dirty="0"/>
              <a:t>Loss of hopes for pursuance of International Education.</a:t>
            </a:r>
          </a:p>
          <a:p>
            <a:r>
              <a:rPr lang="en-IN" dirty="0"/>
              <a:t>Impact on physical health of students. </a:t>
            </a:r>
          </a:p>
          <a:p>
            <a:r>
              <a:rPr lang="en-IN" dirty="0"/>
              <a:t>Lack of mutual interaction between students due to online classes.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47653-5F29-4B0F-8298-19C386532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362" y="1214196"/>
            <a:ext cx="6101804" cy="5528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10D1C9-BC0D-486B-B0C1-5D0EF43FA9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81" y="3859731"/>
            <a:ext cx="8314185" cy="2972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C3C39A-1F38-4253-814D-180917084D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238" y="2674296"/>
            <a:ext cx="6781904" cy="3688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E1C2E-BAF9-4B67-A8E2-79F74FA894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034" y="1346459"/>
            <a:ext cx="6023211" cy="45598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02978-25D3-423B-A9E9-E45409B9B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34" y="33675"/>
            <a:ext cx="5122764" cy="531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ED7C89-834F-4DB1-B867-67FCE1DA41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77" y="2469398"/>
            <a:ext cx="7561485" cy="427315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9F72A28-3447-460F-A2DD-828F89473EF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80082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24116">
        <p15:prstTrans prst="peelOff"/>
      </p:transition>
    </mc:Choice>
    <mc:Fallback>
      <p:transition spd="slow" advTm="2241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63" x="4876800" y="1606550"/>
          <p14:tracePt t="69" x="4813300" y="1662113"/>
          <p14:tracePt t="78" x="4748213" y="1689100"/>
          <p14:tracePt t="84" x="4667250" y="1725613"/>
          <p14:tracePt t="91" x="4557713" y="1762125"/>
          <p14:tracePt t="100" x="4448175" y="1798638"/>
          <p14:tracePt t="105" x="4356100" y="1817688"/>
          <p14:tracePt t="111" x="4256088" y="1835150"/>
          <p14:tracePt t="118" x="4173538" y="1835150"/>
          <p14:tracePt t="126" x="4119563" y="1835150"/>
          <p14:tracePt t="134" x="4054475" y="1825625"/>
          <p14:tracePt t="139" x="4017963" y="1825625"/>
          <p14:tracePt t="146" x="3990975" y="1798638"/>
          <p14:tracePt t="152" x="3963988" y="1789113"/>
          <p14:tracePt t="159" x="3935413" y="1771650"/>
          <p14:tracePt t="167" x="3927475" y="1762125"/>
          <p14:tracePt t="173" x="3898900" y="1744663"/>
          <p14:tracePt t="180" x="3890963" y="1725613"/>
          <p14:tracePt t="196" x="3890963" y="1716088"/>
          <p14:tracePt t="201" x="3881438" y="1708150"/>
          <p14:tracePt t="207" x="3881438" y="1698625"/>
          <p14:tracePt t="219" x="3871913" y="1698625"/>
          <p14:tracePt t="230" x="3871913" y="1689100"/>
          <p14:tracePt t="243" x="3871913" y="1671638"/>
          <p14:tracePt t="717" x="3871913" y="1662113"/>
          <p14:tracePt t="1112" x="3898900" y="1662113"/>
          <p14:tracePt t="1117" x="3917950" y="1662113"/>
          <p14:tracePt t="1125" x="3963988" y="1652588"/>
          <p14:tracePt t="1133" x="4000500" y="1652588"/>
          <p14:tracePt t="1139" x="4044950" y="1652588"/>
          <p14:tracePt t="1146" x="4146550" y="1616075"/>
          <p14:tracePt t="1154" x="4200525" y="1598613"/>
          <p14:tracePt t="1159" x="4310063" y="1579563"/>
          <p14:tracePt t="1168" x="4419600" y="1562100"/>
          <p14:tracePt t="1173" x="4529138" y="1543050"/>
          <p14:tracePt t="1180" x="4611688" y="1533525"/>
          <p14:tracePt t="1188" x="4694238" y="1497013"/>
          <p14:tracePt t="1194" x="4757738" y="1497013"/>
          <p14:tracePt t="1203" x="4813300" y="1460500"/>
          <p14:tracePt t="1207" x="4895850" y="1452563"/>
          <p14:tracePt t="1215" x="4986338" y="1416050"/>
          <p14:tracePt t="1222" x="5068888" y="1397000"/>
          <p14:tracePt t="1229" x="5151438" y="1379538"/>
          <p14:tracePt t="1235" x="5260975" y="1343025"/>
          <p14:tracePt t="1245" x="5351463" y="1306513"/>
          <p14:tracePt t="1252" x="5434013" y="1277938"/>
          <p14:tracePt t="1256" x="5480050" y="1260475"/>
          <p14:tracePt t="1263" x="5534025" y="1241425"/>
          <p14:tracePt t="1270" x="5580063" y="1241425"/>
          <p14:tracePt t="1277" x="5607050" y="1233488"/>
          <p14:tracePt t="1286" x="5626100" y="1233488"/>
          <p14:tracePt t="1291" x="5653088" y="1233488"/>
          <p14:tracePt t="1299" x="5680075" y="1223963"/>
          <p14:tracePt t="1307" x="5689600" y="1223963"/>
          <p14:tracePt t="1319" x="5699125" y="1223963"/>
          <p14:tracePt t="1326" x="5716588" y="1223963"/>
          <p14:tracePt t="1334" x="5726113" y="1223963"/>
          <p14:tracePt t="1339" x="5745163" y="1223963"/>
          <p14:tracePt t="1347" x="5753100" y="1223963"/>
          <p14:tracePt t="1353" x="5772150" y="1223963"/>
          <p14:tracePt t="1361" x="5789613" y="1223963"/>
          <p14:tracePt t="1370" x="5799138" y="1223963"/>
          <p14:tracePt t="1374" x="5818188" y="1223963"/>
          <p14:tracePt t="1382" x="5835650" y="1233488"/>
          <p14:tracePt t="1389" x="5845175" y="1233488"/>
          <p14:tracePt t="1395" x="5862638" y="1241425"/>
          <p14:tracePt t="1402" x="5872163" y="1260475"/>
          <p14:tracePt t="1410" x="5881688" y="1260475"/>
          <p14:tracePt t="1418" x="5908675" y="1277938"/>
          <p14:tracePt t="1422" x="5918200" y="1277938"/>
          <p14:tracePt t="1431" x="5927725" y="1287463"/>
          <p14:tracePt t="1436" x="5935663" y="1306513"/>
          <p14:tracePt t="1443" x="5954713" y="1314450"/>
          <p14:tracePt t="1458" x="5964238" y="1323975"/>
          <p14:tracePt t="1464" x="5972175" y="1333500"/>
          <p14:tracePt t="1472" x="5981700" y="1343025"/>
          <p14:tracePt t="1479" x="5991225" y="1343025"/>
          <p14:tracePt t="1493" x="6008688" y="1360488"/>
          <p14:tracePt t="1506" x="6008688" y="1370013"/>
          <p14:tracePt t="1520" x="6018213" y="1379538"/>
          <p14:tracePt t="1534" x="6018213" y="1387475"/>
          <p14:tracePt t="1550" x="6018213" y="1397000"/>
          <p14:tracePt t="1568" x="6018213" y="1416050"/>
          <p14:tracePt t="1584" x="6018213" y="1423988"/>
          <p14:tracePt t="1589" x="6018213" y="1433513"/>
          <p14:tracePt t="1604" x="6018213" y="1443038"/>
          <p14:tracePt t="1610" x="6018213" y="1452563"/>
          <p14:tracePt t="1625" x="6018213" y="1470025"/>
          <p14:tracePt t="1631" x="6018213" y="1479550"/>
          <p14:tracePt t="1638" x="6018213" y="1489075"/>
          <p14:tracePt t="1646" x="6018213" y="1497013"/>
          <p14:tracePt t="1652" x="6018213" y="1506538"/>
          <p14:tracePt t="1660" x="6000750" y="1525588"/>
          <p14:tracePt t="1672" x="5991225" y="1525588"/>
          <p14:tracePt t="1680" x="5991225" y="1533525"/>
          <p14:tracePt t="1687" x="5981700" y="1543050"/>
          <p14:tracePt t="1694" x="5981700" y="1552575"/>
          <p14:tracePt t="1701" x="5981700" y="1562100"/>
          <p14:tracePt t="1708" x="5972175" y="1562100"/>
          <p14:tracePt t="1715" x="5964238" y="1579563"/>
          <p14:tracePt t="1723" x="5964238" y="1589088"/>
          <p14:tracePt t="1729" x="5964238" y="1598613"/>
          <p14:tracePt t="1737" x="5945188" y="1606550"/>
          <p14:tracePt t="1742" x="5935663" y="1606550"/>
          <p14:tracePt t="1752" x="5927725" y="1616075"/>
          <p14:tracePt t="1756" x="5927725" y="1635125"/>
          <p14:tracePt t="1763" x="5918200" y="1643063"/>
          <p14:tracePt t="1770" x="5918200" y="1652588"/>
          <p14:tracePt t="1778" x="5918200" y="1662113"/>
          <p14:tracePt t="1785" x="5908675" y="1662113"/>
          <p14:tracePt t="1790" x="5908675" y="1671638"/>
          <p14:tracePt t="1798" x="5891213" y="1671638"/>
          <p14:tracePt t="1805" x="5891213" y="1679575"/>
          <p14:tracePt t="1820" x="5891213" y="1698625"/>
          <p14:tracePt t="1825" x="5881688" y="1698625"/>
          <p14:tracePt t="1840" x="5872163" y="1716088"/>
          <p14:tracePt t="3171" x="5845175" y="1744663"/>
          <p14:tracePt t="3177" x="5799138" y="1771650"/>
          <p14:tracePt t="3184" x="5772150" y="1798638"/>
          <p14:tracePt t="3193" x="5745163" y="1825625"/>
          <p14:tracePt t="3200" x="5716588" y="1844675"/>
          <p14:tracePt t="3206" x="5689600" y="1871663"/>
          <p14:tracePt t="3213" x="5653088" y="1898650"/>
          <p14:tracePt t="3219" x="5634038" y="1927225"/>
          <p14:tracePt t="3226" x="5597525" y="1935163"/>
          <p14:tracePt t="3236" x="5553075" y="1973263"/>
          <p14:tracePt t="3240" x="5524500" y="2000250"/>
          <p14:tracePt t="3248" x="5461000" y="2027238"/>
          <p14:tracePt t="3253" x="5414963" y="2054225"/>
          <p14:tracePt t="3261" x="5378450" y="2082800"/>
          <p14:tracePt t="3268" x="5334000" y="2109788"/>
          <p14:tracePt t="3274" x="5305425" y="2136775"/>
          <p14:tracePt t="3280" x="5260975" y="2163763"/>
          <p14:tracePt t="3289" x="5232400" y="2182813"/>
          <p14:tracePt t="3296" x="5214938" y="2192338"/>
          <p14:tracePt t="3302" x="5187950" y="2209800"/>
          <p14:tracePt t="3309" x="5178425" y="2219325"/>
          <p14:tracePt t="3317" x="5151438" y="2228850"/>
          <p14:tracePt t="3323" x="5141913" y="2228850"/>
          <p14:tracePt t="3329" x="5114925" y="2246313"/>
          <p14:tracePt t="3340" x="5105400" y="2246313"/>
          <p14:tracePt t="3342" x="5095875" y="2246313"/>
          <p14:tracePt t="3350" x="5078413" y="2246313"/>
          <p14:tracePt t="3358" x="5068888" y="2246313"/>
          <p14:tracePt t="3364" x="5059363" y="2246313"/>
          <p14:tracePt t="3370" x="5049838" y="2246313"/>
          <p14:tracePt t="3379" x="5022850" y="2246313"/>
          <p14:tracePt t="3385" x="5013325" y="2246313"/>
          <p14:tracePt t="3392" x="5005388" y="2246313"/>
          <p14:tracePt t="3401" x="4995863" y="2246313"/>
          <p14:tracePt t="3406" x="4986338" y="2255838"/>
          <p14:tracePt t="3413" x="4968875" y="2255838"/>
          <p14:tracePt t="3421" x="4959350" y="2255838"/>
          <p14:tracePt t="3428" x="4940300" y="2255838"/>
          <p14:tracePt t="3436" x="4922838" y="2255838"/>
          <p14:tracePt t="3441" x="4922838" y="2265363"/>
          <p14:tracePt t="3448" x="4913313" y="2265363"/>
          <p14:tracePt t="3454" x="4903788" y="2273300"/>
          <p14:tracePt t="3462" x="4895850" y="2273300"/>
          <p14:tracePt t="3468" x="4886325" y="2273300"/>
          <p14:tracePt t="3477" x="4867275" y="2273300"/>
          <p14:tracePt t="3486" x="4857750" y="2282825"/>
          <p14:tracePt t="3489" x="4849813" y="2301875"/>
          <p14:tracePt t="3496" x="4840288" y="2301875"/>
          <p14:tracePt t="3503" x="4830763" y="2301875"/>
          <p14:tracePt t="3510" x="4821238" y="2309813"/>
          <p14:tracePt t="3519" x="4794250" y="2309813"/>
          <p14:tracePt t="3523" x="4784725" y="2309813"/>
          <p14:tracePt t="3532" x="4776788" y="2319338"/>
          <p14:tracePt t="3537" x="4757738" y="2319338"/>
          <p14:tracePt t="3545" x="4748213" y="2328863"/>
          <p14:tracePt t="3554" x="4730750" y="2338388"/>
          <p14:tracePt t="3558" x="4711700" y="2338388"/>
          <p14:tracePt t="3568" x="4703763" y="2355850"/>
          <p14:tracePt t="3572" x="4675188" y="2374900"/>
          <p14:tracePt t="3580" x="4657725" y="2374900"/>
          <p14:tracePt t="3586" x="4630738" y="2401888"/>
          <p14:tracePt t="3593" x="4621213" y="2419350"/>
          <p14:tracePt t="3603" x="4594225" y="2428875"/>
          <p14:tracePt t="3606" x="4565650" y="2428875"/>
          <p14:tracePt t="3613" x="4557713" y="2438400"/>
          <p14:tracePt t="3620" x="4529138" y="2465388"/>
          <p14:tracePt t="3628" x="4511675" y="2465388"/>
          <p14:tracePt t="3635" x="4502150" y="2474913"/>
          <p14:tracePt t="3643" x="4484688" y="2484438"/>
          <p14:tracePt t="3649" x="4475163" y="2484438"/>
          <p14:tracePt t="3655" x="4465638" y="2492375"/>
          <p14:tracePt t="3664" x="4456113" y="2492375"/>
          <p14:tracePt t="3677" x="4429125" y="2492375"/>
          <p14:tracePt t="3687" x="4429125" y="2501900"/>
          <p14:tracePt t="3690" x="4419600" y="2501900"/>
          <p14:tracePt t="3697" x="4411663" y="2520950"/>
          <p14:tracePt t="3704" x="4402138" y="2520950"/>
          <p14:tracePt t="3718" x="4383088" y="2528888"/>
          <p14:tracePt t="3732" x="4375150" y="2538413"/>
          <p14:tracePt t="3739" x="4365625" y="2538413"/>
          <p14:tracePt t="3745" x="4365625" y="2547938"/>
          <p14:tracePt t="3768" x="4356100" y="2557463"/>
          <p14:tracePt t="3782" x="4346575" y="2557463"/>
          <p14:tracePt t="3790" x="4329113" y="2574925"/>
          <p14:tracePt t="3809" x="4319588" y="2574925"/>
          <p14:tracePt t="3822" x="4310063" y="2584450"/>
          <p14:tracePt t="3858" x="4302125" y="2584450"/>
          <p14:tracePt t="3864" x="4292600" y="2584450"/>
          <p14:tracePt t="3879" x="4292600" y="2593975"/>
          <p14:tracePt t="3886" x="4283075" y="2593975"/>
          <p14:tracePt t="4259" x="4237038" y="2620963"/>
          <p14:tracePt t="4266" x="4127500" y="2657475"/>
          <p14:tracePt t="4272" x="4017963" y="2693988"/>
          <p14:tracePt t="4281" x="3908425" y="2730500"/>
          <p14:tracePt t="4286" x="3844925" y="2747963"/>
          <p14:tracePt t="4294" x="3789363" y="2757488"/>
          <p14:tracePt t="4303" x="3725863" y="2776538"/>
          <p14:tracePt t="4307" x="3698875" y="2776538"/>
          <p14:tracePt t="4315" x="3662363" y="2784475"/>
          <p14:tracePt t="4324" x="3635375" y="2784475"/>
          <p14:tracePt t="4328" x="3589338" y="2803525"/>
          <p14:tracePt t="4336" x="3570288" y="2803525"/>
          <p14:tracePt t="4342" x="3525838" y="2820988"/>
          <p14:tracePt t="4348" x="3497263" y="2820988"/>
          <p14:tracePt t="4356" x="3479800" y="2820988"/>
          <p14:tracePt t="4365" x="3470275" y="2830513"/>
          <p14:tracePt t="4370" x="3452813" y="2830513"/>
          <p14:tracePt t="4377" x="3433763" y="2830513"/>
          <p14:tracePt t="4388" x="3424238" y="2830513"/>
          <p14:tracePt t="4398" x="3397250" y="2830513"/>
          <p14:tracePt t="4404" x="3387725" y="2830513"/>
          <p14:tracePt t="4412" x="3379788" y="2830513"/>
          <p14:tracePt t="4419" x="3370263" y="2830513"/>
          <p14:tracePt t="4426" x="3351213" y="2840038"/>
          <p14:tracePt t="4434" x="3343275" y="2840038"/>
          <p14:tracePt t="4447" x="3333750" y="2840038"/>
          <p14:tracePt t="4454" x="3324225" y="2840038"/>
          <p14:tracePt t="4470" x="3314700" y="2840038"/>
          <p14:tracePt t="4475" x="3297238" y="2840038"/>
          <p14:tracePt t="4482" x="3287713" y="2840038"/>
          <p14:tracePt t="4495" x="3278188" y="2840038"/>
          <p14:tracePt t="4517" x="3270250" y="2840038"/>
          <p14:tracePt t="4537" x="3260725" y="2840038"/>
          <p14:tracePt t="4551" x="3241675" y="2840038"/>
          <p14:tracePt t="4585" x="3232150" y="2840038"/>
          <p14:tracePt t="4606" x="3232150" y="2849563"/>
          <p14:tracePt t="4689" x="3224213" y="2849563"/>
          <p14:tracePt t="6660" x="3224213" y="2857500"/>
          <p14:tracePt t="6680" x="3224213" y="2876550"/>
          <p14:tracePt t="6714" x="3224213" y="2886075"/>
          <p14:tracePt t="6737" x="3224213" y="2894013"/>
          <p14:tracePt t="6742" x="3214688" y="2894013"/>
          <p14:tracePt t="6756" x="3214688" y="2903538"/>
          <p14:tracePt t="6769" x="3205163" y="2903538"/>
          <p14:tracePt t="6777" x="3187700" y="2913063"/>
          <p14:tracePt t="6783" x="3178175" y="2913063"/>
          <p14:tracePt t="6790" x="3168650" y="2922588"/>
          <p14:tracePt t="6803" x="3159125" y="2940050"/>
          <p14:tracePt t="6812" x="3132138" y="2940050"/>
          <p14:tracePt t="6819" x="3122613" y="2940050"/>
          <p14:tracePt t="6825" x="3114675" y="2949575"/>
          <p14:tracePt t="6832" x="3086100" y="2949575"/>
          <p14:tracePt t="6840" x="3086100" y="2959100"/>
          <p14:tracePt t="6845" x="3078163" y="2959100"/>
          <p14:tracePt t="6853" x="3059113" y="2959100"/>
          <p14:tracePt t="6861" x="3041650" y="2959100"/>
          <p14:tracePt t="6866" x="3032125" y="2968625"/>
          <p14:tracePt t="6873" x="3022600" y="2968625"/>
          <p14:tracePt t="6881" x="3013075" y="2976563"/>
          <p14:tracePt t="6889" x="2986088" y="2995613"/>
          <p14:tracePt t="6894" x="2976563" y="2995613"/>
          <p14:tracePt t="6904" x="2968625" y="2995613"/>
          <p14:tracePt t="6908" x="2959100" y="3005138"/>
          <p14:tracePt t="6916" x="2932113" y="3013075"/>
          <p14:tracePt t="6923" x="2922588" y="3013075"/>
          <p14:tracePt t="6930" x="2913063" y="3013075"/>
          <p14:tracePt t="6936" x="2895600" y="3022600"/>
          <p14:tracePt t="6943" x="2886075" y="3022600"/>
          <p14:tracePt t="6952" x="2867025" y="3022600"/>
          <p14:tracePt t="6972" x="2840038" y="3049588"/>
          <p14:tracePt t="6977" x="2830513" y="3049588"/>
          <p14:tracePt t="6986" x="2822575" y="3049588"/>
          <p14:tracePt t="6992" x="2813050" y="3059113"/>
          <p14:tracePt t="7006" x="2803525" y="3068638"/>
          <p14:tracePt t="7020" x="2786063" y="3078163"/>
          <p14:tracePt t="7033" x="2776538" y="3078163"/>
          <p14:tracePt t="7102" x="2776538" y="3095625"/>
          <p14:tracePt t="7158" x="2776538" y="3105150"/>
          <p14:tracePt t="7270" x="2776538" y="3114675"/>
          <p14:tracePt t="7303" x="2776538" y="3122613"/>
          <p14:tracePt t="7332" x="2776538" y="3132138"/>
          <p14:tracePt t="7359" x="2776538" y="3151188"/>
          <p14:tracePt t="7409" x="2776538" y="3159125"/>
          <p14:tracePt t="7478" x="2794000" y="3159125"/>
          <p14:tracePt t="7539" x="2794000" y="3168650"/>
          <p14:tracePt t="7547" x="2803525" y="3168650"/>
          <p14:tracePt t="8081" x="2813050" y="3168650"/>
          <p14:tracePt t="8428" x="2822575" y="3168650"/>
          <p14:tracePt t="11236" x="2822575" y="3159125"/>
          <p14:tracePt t="12618" x="2830513" y="3159125"/>
          <p14:tracePt t="12951" x="2849563" y="3159125"/>
          <p14:tracePt t="12985" x="2849563" y="3141663"/>
          <p14:tracePt t="13187" x="2849563" y="3132138"/>
          <p14:tracePt t="13527" x="2849563" y="3122613"/>
          <p14:tracePt t="14122" x="2849563" y="3114675"/>
          <p14:tracePt t="14149" x="2849563" y="3105150"/>
          <p14:tracePt t="14184" x="2849563" y="3086100"/>
          <p14:tracePt t="14219" x="2849563" y="3078163"/>
          <p14:tracePt t="14240" x="2849563" y="3068638"/>
          <p14:tracePt t="14275" x="2840038" y="3068638"/>
          <p14:tracePt t="14281" x="2840038" y="3059113"/>
          <p14:tracePt t="14296" x="2830513" y="3059113"/>
          <p14:tracePt t="14309" x="2830513" y="3049588"/>
          <p14:tracePt t="14378" x="2830513" y="3032125"/>
          <p14:tracePt t="15446" x="2830513" y="3022600"/>
          <p14:tracePt t="15580" x="2849563" y="3022600"/>
          <p14:tracePt t="20809" x="2849563" y="3041650"/>
          <p14:tracePt t="20871" x="2849563" y="3049588"/>
          <p14:tracePt t="20961" x="2849563" y="3059113"/>
          <p14:tracePt t="23611" x="2859088" y="3059113"/>
          <p14:tracePt t="23694" x="2867025" y="3059113"/>
          <p14:tracePt t="23806" x="2876550" y="3059113"/>
          <p14:tracePt t="23874" x="2886075" y="3059113"/>
          <p14:tracePt t="23992" x="2895600" y="3059113"/>
          <p14:tracePt t="24055" x="2895600" y="3068638"/>
          <p14:tracePt t="86133" x="2886075" y="3068638"/>
          <p14:tracePt t="86154" x="2876550" y="3068638"/>
          <p14:tracePt t="86168" x="2867025" y="3068638"/>
          <p14:tracePt t="86196" x="2859088" y="3068638"/>
          <p14:tracePt t="86216" x="2840038" y="3068638"/>
          <p14:tracePt t="86232" x="2830513" y="3068638"/>
          <p14:tracePt t="86251" x="2822575" y="3068638"/>
          <p14:tracePt t="86272" x="2813050" y="3068638"/>
          <p14:tracePt t="86294" x="2803525" y="3068638"/>
          <p14:tracePt t="86369" x="2786063" y="3068638"/>
          <p14:tracePt t="86382" x="2776538" y="3068638"/>
          <p14:tracePt t="86411" x="2767013" y="3068638"/>
          <p14:tracePt t="86417" x="2757488" y="3068638"/>
          <p14:tracePt t="86424" x="2749550" y="3059113"/>
          <p14:tracePt t="86433" x="2720975" y="3049588"/>
          <p14:tracePt t="86438" x="2693988" y="3022600"/>
          <p14:tracePt t="86445" x="2667000" y="2995613"/>
          <p14:tracePt t="86454" x="2620963" y="2959100"/>
          <p14:tracePt t="86459" x="2593975" y="2922588"/>
          <p14:tracePt t="86466" x="2584450" y="2876550"/>
          <p14:tracePt t="86475" x="2557463" y="2849563"/>
          <p14:tracePt t="86480" x="2520950" y="2803525"/>
          <p14:tracePt t="86487" x="2493963" y="2776538"/>
          <p14:tracePt t="86495" x="2484438" y="2757488"/>
          <p14:tracePt t="86501" x="2457450" y="2730500"/>
          <p14:tracePt t="86509" x="2457450" y="2711450"/>
          <p14:tracePt t="86518" x="2447925" y="2703513"/>
          <p14:tracePt t="86521" x="2438400" y="2703513"/>
          <p14:tracePt t="86529" x="2419350" y="2693988"/>
          <p14:tracePt t="86537" x="2411413" y="2684463"/>
          <p14:tracePt t="86542" x="2411413" y="2674938"/>
          <p14:tracePt t="86550" x="2401888" y="2674938"/>
          <p14:tracePt t="86558" x="2392363" y="2674938"/>
          <p14:tracePt t="86569" x="2382838" y="2674938"/>
          <p14:tracePt t="86584" x="2365375" y="2674938"/>
          <p14:tracePt t="86592" x="2355850" y="2674938"/>
          <p14:tracePt t="86605" x="2346325" y="2674938"/>
          <p14:tracePt t="86626" x="2338388" y="2674938"/>
          <p14:tracePt t="86633" x="2338388" y="2684463"/>
          <p14:tracePt t="86640" x="2328863" y="2684463"/>
          <p14:tracePt t="86646" x="2328863" y="2693988"/>
          <p14:tracePt t="86668" x="2328863" y="2703513"/>
          <p14:tracePt t="86674" x="2328863" y="2720975"/>
          <p14:tracePt t="86683" x="2328863" y="2730500"/>
          <p14:tracePt t="86696" x="2328863" y="2740025"/>
          <p14:tracePt t="86710" x="2338388" y="2747963"/>
          <p14:tracePt t="86718" x="2338388" y="2757488"/>
          <p14:tracePt t="86722" x="2338388" y="2776538"/>
          <p14:tracePt t="86731" x="2338388" y="2784475"/>
          <p14:tracePt t="86737" x="2346325" y="27940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6|7.2|5.5|0.6|7.8|17.9|0.8|10.5|24|1.7|3.1|22.6|1.1|14.9|12|0.6|15.1|19.9|19.7|17.7|0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557</TotalTime>
  <Words>175</Words>
  <Application>Microsoft Office PowerPoint</Application>
  <PresentationFormat>Widescreen</PresentationFormat>
  <Paragraphs>24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 Boardroom</vt:lpstr>
      <vt:lpstr>Impact of Coronavirus on   Education and Revival</vt:lpstr>
      <vt:lpstr>INTRODUCTION</vt:lpstr>
      <vt:lpstr>Statement of the Problem</vt:lpstr>
      <vt:lpstr>Significance of the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Coronovirus on   Education and Revival</dc:title>
  <dc:creator>ZUBIN SHAH</dc:creator>
  <cp:lastModifiedBy>ZUBIN SHAH</cp:lastModifiedBy>
  <cp:revision>15</cp:revision>
  <dcterms:created xsi:type="dcterms:W3CDTF">2021-02-19T13:12:29Z</dcterms:created>
  <dcterms:modified xsi:type="dcterms:W3CDTF">2021-02-22T13:07:53Z</dcterms:modified>
</cp:coreProperties>
</file>